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5325F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5325F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5325F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5325F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5325F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5325F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5325F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5325F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5325F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15325F"/>
        </a:fontRef>
        <a:srgbClr val="1532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E5CA"/>
          </a:solidFill>
        </a:fill>
      </a:tcStyle>
    </a:wholeTbl>
    <a:band2H>
      <a:tcTxStyle b="def" i="def"/>
      <a:tcStyle>
        <a:tcBdr/>
        <a:fill>
          <a:solidFill>
            <a:srgbClr val="FFF3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15325F"/>
        </a:fontRef>
        <a:srgbClr val="1532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9EBCB"/>
          </a:solidFill>
        </a:fill>
      </a:tcStyle>
    </a:wholeTbl>
    <a:band2H>
      <a:tcTxStyle b="def" i="def"/>
      <a:tcStyle>
        <a:tcBdr/>
        <a:fill>
          <a:solidFill>
            <a:srgbClr val="EDF5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5325F"/>
        </a:fontRef>
        <a:srgbClr val="1532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CCDA"/>
          </a:solidFill>
        </a:fill>
      </a:tcStyle>
    </a:wholeTbl>
    <a:band2H>
      <a:tcTxStyle b="def" i="def"/>
      <a:tcStyle>
        <a:tcBdr/>
        <a:fill>
          <a:solidFill>
            <a:srgbClr val="FAE7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5325F"/>
        </a:fontRef>
        <a:srgbClr val="15325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5325F"/>
        </a:fontRef>
        <a:srgbClr val="15325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5325F"/>
              </a:solidFill>
              <a:prstDash val="solid"/>
              <a:round/>
            </a:ln>
          </a:top>
          <a:bottom>
            <a:ln w="25400" cap="flat">
              <a:solidFill>
                <a:srgbClr val="15325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5325F"/>
              </a:solidFill>
              <a:prstDash val="solid"/>
              <a:round/>
            </a:ln>
          </a:top>
          <a:bottom>
            <a:ln w="25400" cap="flat">
              <a:solidFill>
                <a:srgbClr val="15325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5325F"/>
        </a:fontRef>
        <a:srgbClr val="1532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1"/>
          </a:solidFill>
        </a:fill>
      </a:tcStyle>
    </a:wholeTbl>
    <a:band2H>
      <a:tcTxStyle b="def" i="def"/>
      <a:tcStyle>
        <a:tcBdr/>
        <a:fill>
          <a:solidFill>
            <a:srgbClr val="E7E7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5325F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5325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5325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5325F"/>
        </a:fontRef>
        <a:srgbClr val="15325F"/>
      </a:tcTxStyle>
      <a:tcStyle>
        <a:tcBdr>
          <a:left>
            <a:ln w="12700" cap="flat">
              <a:solidFill>
                <a:srgbClr val="15325F"/>
              </a:solidFill>
              <a:prstDash val="solid"/>
              <a:round/>
            </a:ln>
          </a:left>
          <a:right>
            <a:ln w="12700" cap="flat">
              <a:solidFill>
                <a:srgbClr val="15325F"/>
              </a:solidFill>
              <a:prstDash val="solid"/>
              <a:round/>
            </a:ln>
          </a:right>
          <a:top>
            <a:ln w="12700" cap="flat">
              <a:solidFill>
                <a:srgbClr val="15325F"/>
              </a:solidFill>
              <a:prstDash val="solid"/>
              <a:round/>
            </a:ln>
          </a:top>
          <a:bottom>
            <a:ln w="12700" cap="flat">
              <a:solidFill>
                <a:srgbClr val="15325F"/>
              </a:solidFill>
              <a:prstDash val="solid"/>
              <a:round/>
            </a:ln>
          </a:bottom>
          <a:insideH>
            <a:ln w="12700" cap="flat">
              <a:solidFill>
                <a:srgbClr val="15325F"/>
              </a:solidFill>
              <a:prstDash val="solid"/>
              <a:round/>
            </a:ln>
          </a:insideH>
          <a:insideV>
            <a:ln w="12700" cap="flat">
              <a:solidFill>
                <a:srgbClr val="15325F"/>
              </a:solidFill>
              <a:prstDash val="solid"/>
              <a:round/>
            </a:ln>
          </a:insideV>
        </a:tcBdr>
        <a:fill>
          <a:solidFill>
            <a:srgbClr val="15325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15325F"/>
        </a:fontRef>
        <a:srgbClr val="15325F"/>
      </a:tcTxStyle>
      <a:tcStyle>
        <a:tcBdr>
          <a:left>
            <a:ln w="12700" cap="flat">
              <a:solidFill>
                <a:srgbClr val="15325F"/>
              </a:solidFill>
              <a:prstDash val="solid"/>
              <a:round/>
            </a:ln>
          </a:left>
          <a:right>
            <a:ln w="12700" cap="flat">
              <a:solidFill>
                <a:srgbClr val="15325F"/>
              </a:solidFill>
              <a:prstDash val="solid"/>
              <a:round/>
            </a:ln>
          </a:right>
          <a:top>
            <a:ln w="12700" cap="flat">
              <a:solidFill>
                <a:srgbClr val="15325F"/>
              </a:solidFill>
              <a:prstDash val="solid"/>
              <a:round/>
            </a:ln>
          </a:top>
          <a:bottom>
            <a:ln w="12700" cap="flat">
              <a:solidFill>
                <a:srgbClr val="15325F"/>
              </a:solidFill>
              <a:prstDash val="solid"/>
              <a:round/>
            </a:ln>
          </a:bottom>
          <a:insideH>
            <a:ln w="12700" cap="flat">
              <a:solidFill>
                <a:srgbClr val="15325F"/>
              </a:solidFill>
              <a:prstDash val="solid"/>
              <a:round/>
            </a:ln>
          </a:insideH>
          <a:insideV>
            <a:ln w="12700" cap="flat">
              <a:solidFill>
                <a:srgbClr val="15325F"/>
              </a:solidFill>
              <a:prstDash val="solid"/>
              <a:round/>
            </a:ln>
          </a:insideV>
        </a:tcBdr>
        <a:fill>
          <a:solidFill>
            <a:srgbClr val="15325F">
              <a:alpha val="20000"/>
            </a:srgbClr>
          </a:solidFill>
        </a:fill>
      </a:tcStyle>
    </a:firstCol>
    <a:lastRow>
      <a:tcTxStyle b="on" i="off">
        <a:fontRef idx="major">
          <a:srgbClr val="15325F"/>
        </a:fontRef>
        <a:srgbClr val="15325F"/>
      </a:tcTxStyle>
      <a:tcStyle>
        <a:tcBdr>
          <a:left>
            <a:ln w="12700" cap="flat">
              <a:solidFill>
                <a:srgbClr val="15325F"/>
              </a:solidFill>
              <a:prstDash val="solid"/>
              <a:round/>
            </a:ln>
          </a:left>
          <a:right>
            <a:ln w="12700" cap="flat">
              <a:solidFill>
                <a:srgbClr val="15325F"/>
              </a:solidFill>
              <a:prstDash val="solid"/>
              <a:round/>
            </a:ln>
          </a:right>
          <a:top>
            <a:ln w="50800" cap="flat">
              <a:solidFill>
                <a:srgbClr val="15325F"/>
              </a:solidFill>
              <a:prstDash val="solid"/>
              <a:round/>
            </a:ln>
          </a:top>
          <a:bottom>
            <a:ln w="12700" cap="flat">
              <a:solidFill>
                <a:srgbClr val="15325F"/>
              </a:solidFill>
              <a:prstDash val="solid"/>
              <a:round/>
            </a:ln>
          </a:bottom>
          <a:insideH>
            <a:ln w="12700" cap="flat">
              <a:solidFill>
                <a:srgbClr val="15325F"/>
              </a:solidFill>
              <a:prstDash val="solid"/>
              <a:round/>
            </a:ln>
          </a:insideH>
          <a:insideV>
            <a:ln w="12700" cap="flat">
              <a:solidFill>
                <a:srgbClr val="15325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15325F"/>
        </a:fontRef>
        <a:srgbClr val="15325F"/>
      </a:tcTxStyle>
      <a:tcStyle>
        <a:tcBdr>
          <a:left>
            <a:ln w="12700" cap="flat">
              <a:solidFill>
                <a:srgbClr val="15325F"/>
              </a:solidFill>
              <a:prstDash val="solid"/>
              <a:round/>
            </a:ln>
          </a:left>
          <a:right>
            <a:ln w="12700" cap="flat">
              <a:solidFill>
                <a:srgbClr val="15325F"/>
              </a:solidFill>
              <a:prstDash val="solid"/>
              <a:round/>
            </a:ln>
          </a:right>
          <a:top>
            <a:ln w="12700" cap="flat">
              <a:solidFill>
                <a:srgbClr val="15325F"/>
              </a:solidFill>
              <a:prstDash val="solid"/>
              <a:round/>
            </a:ln>
          </a:top>
          <a:bottom>
            <a:ln w="25400" cap="flat">
              <a:solidFill>
                <a:srgbClr val="15325F"/>
              </a:solidFill>
              <a:prstDash val="solid"/>
              <a:round/>
            </a:ln>
          </a:bottom>
          <a:insideH>
            <a:ln w="12700" cap="flat">
              <a:solidFill>
                <a:srgbClr val="15325F"/>
              </a:solidFill>
              <a:prstDash val="solid"/>
              <a:round/>
            </a:ln>
          </a:insideH>
          <a:insideV>
            <a:ln w="12700" cap="flat">
              <a:solidFill>
                <a:srgbClr val="15325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1" name="Shape 52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200"/>
      </a:spcBef>
      <a:defRPr sz="800">
        <a:latin typeface="+mj-lt"/>
        <a:ea typeface="+mj-ea"/>
        <a:cs typeface="+mj-cs"/>
        <a:sym typeface="Arial"/>
      </a:defRPr>
    </a:lvl1pPr>
    <a:lvl2pPr indent="228600" latinLnBrk="0">
      <a:spcBef>
        <a:spcPts val="200"/>
      </a:spcBef>
      <a:defRPr sz="800">
        <a:latin typeface="+mj-lt"/>
        <a:ea typeface="+mj-ea"/>
        <a:cs typeface="+mj-cs"/>
        <a:sym typeface="Arial"/>
      </a:defRPr>
    </a:lvl2pPr>
    <a:lvl3pPr indent="457200" latinLnBrk="0">
      <a:spcBef>
        <a:spcPts val="200"/>
      </a:spcBef>
      <a:defRPr sz="800">
        <a:latin typeface="+mj-lt"/>
        <a:ea typeface="+mj-ea"/>
        <a:cs typeface="+mj-cs"/>
        <a:sym typeface="Arial"/>
      </a:defRPr>
    </a:lvl3pPr>
    <a:lvl4pPr indent="685800" latinLnBrk="0">
      <a:spcBef>
        <a:spcPts val="200"/>
      </a:spcBef>
      <a:defRPr sz="800">
        <a:latin typeface="+mj-lt"/>
        <a:ea typeface="+mj-ea"/>
        <a:cs typeface="+mj-cs"/>
        <a:sym typeface="Arial"/>
      </a:defRPr>
    </a:lvl4pPr>
    <a:lvl5pPr indent="914400" latinLnBrk="0">
      <a:spcBef>
        <a:spcPts val="200"/>
      </a:spcBef>
      <a:defRPr sz="800">
        <a:latin typeface="+mj-lt"/>
        <a:ea typeface="+mj-ea"/>
        <a:cs typeface="+mj-cs"/>
        <a:sym typeface="Arial"/>
      </a:defRPr>
    </a:lvl5pPr>
    <a:lvl6pPr indent="1143000" latinLnBrk="0">
      <a:spcBef>
        <a:spcPts val="200"/>
      </a:spcBef>
      <a:defRPr sz="800">
        <a:latin typeface="+mj-lt"/>
        <a:ea typeface="+mj-ea"/>
        <a:cs typeface="+mj-cs"/>
        <a:sym typeface="Arial"/>
      </a:defRPr>
    </a:lvl6pPr>
    <a:lvl7pPr indent="1371600" latinLnBrk="0">
      <a:spcBef>
        <a:spcPts val="200"/>
      </a:spcBef>
      <a:defRPr sz="800">
        <a:latin typeface="+mj-lt"/>
        <a:ea typeface="+mj-ea"/>
        <a:cs typeface="+mj-cs"/>
        <a:sym typeface="Arial"/>
      </a:defRPr>
    </a:lvl7pPr>
    <a:lvl8pPr indent="1600200" latinLnBrk="0">
      <a:spcBef>
        <a:spcPts val="200"/>
      </a:spcBef>
      <a:defRPr sz="800">
        <a:latin typeface="+mj-lt"/>
        <a:ea typeface="+mj-ea"/>
        <a:cs typeface="+mj-cs"/>
        <a:sym typeface="Arial"/>
      </a:defRPr>
    </a:lvl8pPr>
    <a:lvl9pPr indent="1828800" latinLnBrk="0">
      <a:spcBef>
        <a:spcPts val="200"/>
      </a:spcBef>
      <a:defRPr sz="8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8" name="Shape 6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MiContact Center Business deliver a high level of customer experience expertise and credibility! Installed base of &gt;10,000 Mitel MiContact Center systems in over 70 countries!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0" name="Shape 6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285"/>
                </a:solidFill>
              </a:defRPr>
            </a:lvl1pPr>
          </a:lstStyle>
          <a:p>
            <a:pPr/>
            <a:r>
              <a:t>Support for Microsoft Exchange, Exchange Online, and Gmail (IMAP-based email servers)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1" name="Shape 7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285"/>
                </a:solidFill>
              </a:defRPr>
            </a:lvl1pPr>
          </a:lstStyle>
          <a:p>
            <a:pPr/>
            <a:r>
              <a:t>Support for Microsoft Exchange, Exchange Online, and Gmail (IMAP-based email servers)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6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6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3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5"/>
          <p:cNvSpPr txBox="1"/>
          <p:nvPr/>
        </p:nvSpPr>
        <p:spPr>
          <a:xfrm>
            <a:off x="635000" y="6388699"/>
            <a:ext cx="317506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808080"/>
                </a:solidFill>
              </a:defRPr>
            </a:lvl1pPr>
          </a:lstStyle>
          <a:p>
            <a:pPr/>
            <a:r>
              <a:t>© 2024 Mitel. Proprietary and Conﬁdential.</a:t>
            </a:r>
          </a:p>
        </p:txBody>
      </p:sp>
      <p:sp>
        <p:nvSpPr>
          <p:cNvPr id="15" name="Title"/>
          <p:cNvSpPr txBox="1"/>
          <p:nvPr>
            <p:ph type="title" hasCustomPrompt="1"/>
          </p:nvPr>
        </p:nvSpPr>
        <p:spPr>
          <a:xfrm>
            <a:off x="635000" y="1239940"/>
            <a:ext cx="4830765" cy="2742613"/>
          </a:xfrm>
          <a:prstGeom prst="rect">
            <a:avLst/>
          </a:prstGeom>
        </p:spPr>
        <p:txBody>
          <a:bodyPr/>
          <a:lstStyle>
            <a:lvl1pPr>
              <a:defRPr b="1" spc="100" sz="4000">
                <a:solidFill>
                  <a:srgbClr val="FFFFFF"/>
                </a:solidFill>
              </a:defRPr>
            </a:lvl1pPr>
          </a:lstStyle>
          <a:p>
            <a:pPr/>
            <a:r>
              <a:t>Title</a:t>
            </a:r>
          </a:p>
        </p:txBody>
      </p:sp>
      <p:sp>
        <p:nvSpPr>
          <p:cNvPr id="16" name="Body Level One…"/>
          <p:cNvSpPr txBox="1"/>
          <p:nvPr>
            <p:ph type="body" sz="quarter" idx="1" hasCustomPrompt="1"/>
          </p:nvPr>
        </p:nvSpPr>
        <p:spPr>
          <a:xfrm>
            <a:off x="635000" y="4290831"/>
            <a:ext cx="4830765" cy="684213"/>
          </a:xfrm>
          <a:prstGeom prst="rect">
            <a:avLst/>
          </a:prstGeom>
        </p:spPr>
        <p:txBody>
          <a:bodyPr/>
          <a:lstStyle>
            <a:lvl1pPr>
              <a:defRPr spc="100" sz="3000"/>
            </a:lvl1pPr>
            <a:lvl2pPr marL="0" indent="457200">
              <a:buSzTx/>
              <a:buNone/>
              <a:defRPr spc="100" sz="3000"/>
            </a:lvl2pPr>
            <a:lvl3pPr marL="0" indent="914400">
              <a:buSzTx/>
              <a:buNone/>
              <a:defRPr spc="100" sz="3000"/>
            </a:lvl3pPr>
            <a:lvl4pPr marL="0" indent="1371600">
              <a:buSzTx/>
              <a:buNone/>
              <a:defRPr spc="100" sz="3000"/>
            </a:lvl4pPr>
            <a:lvl5pPr marL="0" indent="1828800">
              <a:buSzTx/>
              <a:buNone/>
              <a:defRPr spc="100" sz="30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" name="Text Placeholder 2"/>
          <p:cNvSpPr/>
          <p:nvPr>
            <p:ph type="body" sz="quarter" idx="21" hasCustomPrompt="1"/>
          </p:nvPr>
        </p:nvSpPr>
        <p:spPr>
          <a:xfrm>
            <a:off x="635000" y="5353050"/>
            <a:ext cx="4830763" cy="28946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Presenter name, title</a:t>
            </a:r>
          </a:p>
        </p:txBody>
      </p:sp>
      <p:sp>
        <p:nvSpPr>
          <p:cNvPr id="18" name="Text Placeholder 2"/>
          <p:cNvSpPr/>
          <p:nvPr>
            <p:ph type="body" sz="quarter" idx="22" hasCustomPrompt="1"/>
          </p:nvPr>
        </p:nvSpPr>
        <p:spPr>
          <a:xfrm>
            <a:off x="635000" y="5721225"/>
            <a:ext cx="4830763" cy="28946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Date</a:t>
            </a:r>
          </a:p>
        </p:txBody>
      </p:sp>
      <p:pic>
        <p:nvPicPr>
          <p:cNvPr id="19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 l="0" t="0" r="0" b="33814"/>
          <a:stretch>
            <a:fillRect/>
          </a:stretch>
        </p:blipFill>
        <p:spPr>
          <a:xfrm>
            <a:off x="635000" y="353287"/>
            <a:ext cx="1694809" cy="46510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lide Number"/>
          <p:cNvSpPr txBox="1"/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with graphic/small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itle Text"/>
          <p:cNvSpPr txBox="1"/>
          <p:nvPr>
            <p:ph type="title"/>
          </p:nvPr>
        </p:nvSpPr>
        <p:spPr>
          <a:xfrm>
            <a:off x="442304" y="168722"/>
            <a:ext cx="11749696" cy="46037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9" name="Body Level One…"/>
          <p:cNvSpPr txBox="1"/>
          <p:nvPr>
            <p:ph type="body" sz="half" idx="1" hasCustomPrompt="1"/>
          </p:nvPr>
        </p:nvSpPr>
        <p:spPr>
          <a:xfrm>
            <a:off x="470263" y="1347833"/>
            <a:ext cx="4818889" cy="4035426"/>
          </a:xfrm>
          <a:prstGeom prst="rect">
            <a:avLst/>
          </a:prstGeom>
        </p:spPr>
        <p:txBody>
          <a:bodyPr/>
          <a:lstStyle>
            <a:lvl2pPr marL="297180" indent="-297180"/>
            <a:lvl3pPr marL="607483" indent="-359833"/>
          </a:lstStyle>
          <a:p>
            <a:pPr/>
            <a:r>
              <a:t>Header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0" name="Picture Placeholder 7"/>
          <p:cNvSpPr/>
          <p:nvPr>
            <p:ph type="pic" sz="half" idx="21"/>
          </p:nvPr>
        </p:nvSpPr>
        <p:spPr>
          <a:xfrm>
            <a:off x="5672137" y="1356055"/>
            <a:ext cx="5884863" cy="4035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12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3954" y="6409432"/>
            <a:ext cx="354342" cy="253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Body Level One…"/>
          <p:cNvSpPr txBox="1"/>
          <p:nvPr>
            <p:ph type="body" sz="quarter" idx="1" hasCustomPrompt="1"/>
          </p:nvPr>
        </p:nvSpPr>
        <p:spPr>
          <a:xfrm>
            <a:off x="5171925" y="1449472"/>
            <a:ext cx="2633606" cy="580782"/>
          </a:xfrm>
          <a:prstGeom prst="rect">
            <a:avLst/>
          </a:prstGeom>
          <a:solidFill>
            <a:srgbClr val="0073D0"/>
          </a:solidFill>
        </p:spPr>
        <p:txBody>
          <a:bodyPr anchor="ctr"/>
          <a:lstStyle>
            <a:lvl1pPr>
              <a:spcBef>
                <a:spcPts val="400"/>
              </a:spcBef>
              <a:defRPr sz="1400"/>
            </a:lvl1pPr>
            <a:lvl2pPr marL="0" indent="457200">
              <a:spcBef>
                <a:spcPts val="400"/>
              </a:spcBef>
              <a:buSzTx/>
              <a:buNone/>
              <a:defRPr sz="1400"/>
            </a:lvl2pPr>
            <a:lvl3pPr marL="1092200" indent="-177800">
              <a:spcBef>
                <a:spcPts val="400"/>
              </a:spcBef>
              <a:defRPr sz="1400"/>
            </a:lvl3pPr>
            <a:lvl4pPr marL="1571625" indent="-200025">
              <a:spcBef>
                <a:spcPts val="400"/>
              </a:spcBef>
              <a:defRPr sz="1400"/>
            </a:lvl4pPr>
            <a:lvl5pPr marL="2028825" indent="-200025">
              <a:spcBef>
                <a:spcPts val="400"/>
              </a:spcBef>
              <a:defRPr sz="1400"/>
            </a:lvl5pPr>
          </a:lstStyle>
          <a:p>
            <a:pPr/>
            <a:r>
              <a:t>First Name Last Name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0" name="Picture Placeholder 2"/>
          <p:cNvSpPr/>
          <p:nvPr>
            <p:ph type="pic" sz="quarter" idx="21"/>
          </p:nvPr>
        </p:nvSpPr>
        <p:spPr>
          <a:xfrm>
            <a:off x="4172243" y="1016449"/>
            <a:ext cx="1439620" cy="1446830"/>
          </a:xfrm>
          <a:prstGeom prst="rect">
            <a:avLst/>
          </a:prstGeom>
          <a:ln w="25400">
            <a:solidFill>
              <a:schemeClr val="accent2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1" name="Title Text"/>
          <p:cNvSpPr txBox="1"/>
          <p:nvPr>
            <p:ph type="title"/>
          </p:nvPr>
        </p:nvSpPr>
        <p:spPr>
          <a:xfrm>
            <a:off x="442304" y="171584"/>
            <a:ext cx="11749696" cy="46037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77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33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3954" y="6409432"/>
            <a:ext cx="354342" cy="253102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Picture Placeholder 2"/>
          <p:cNvSpPr/>
          <p:nvPr>
            <p:ph type="pic" sz="quarter" idx="22"/>
          </p:nvPr>
        </p:nvSpPr>
        <p:spPr>
          <a:xfrm>
            <a:off x="819443" y="2847769"/>
            <a:ext cx="1055741" cy="1061028"/>
          </a:xfrm>
          <a:prstGeom prst="rect">
            <a:avLst/>
          </a:prstGeom>
          <a:ln w="25400">
            <a:solidFill>
              <a:srgbClr val="0073D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Text Placeholder 4"/>
          <p:cNvSpPr/>
          <p:nvPr>
            <p:ph type="body" sz="quarter" idx="23" hasCustomPrompt="1"/>
          </p:nvPr>
        </p:nvSpPr>
        <p:spPr>
          <a:xfrm>
            <a:off x="562906" y="3849275"/>
            <a:ext cx="1568815" cy="325536"/>
          </a:xfrm>
          <a:prstGeom prst="rect">
            <a:avLst/>
          </a:prstGeom>
          <a:solidFill>
            <a:srgbClr val="0073D0"/>
          </a:solidFill>
        </p:spPr>
        <p:txBody>
          <a:bodyPr lIns="91439" tIns="91439" rIns="91439" bIns="91439" anchor="ctr"/>
          <a:lstStyle>
            <a:lvl1pPr algn="ctr" defTabSz="448055">
              <a:spcBef>
                <a:spcPts val="100"/>
              </a:spcBef>
              <a:defRPr sz="490">
                <a:solidFill>
                  <a:srgbClr val="FFFFFF"/>
                </a:solidFill>
              </a:defRPr>
            </a:lvl1pPr>
          </a:lstStyle>
          <a:p>
            <a:pPr/>
            <a:r>
              <a:t>First Name Last Name
Title</a:t>
            </a:r>
          </a:p>
        </p:txBody>
      </p:sp>
      <p:sp>
        <p:nvSpPr>
          <p:cNvPr id="136" name="Picture Placeholder 2"/>
          <p:cNvSpPr/>
          <p:nvPr>
            <p:ph type="pic" sz="quarter" idx="24"/>
          </p:nvPr>
        </p:nvSpPr>
        <p:spPr>
          <a:xfrm>
            <a:off x="3192290" y="2847769"/>
            <a:ext cx="1055742" cy="1061028"/>
          </a:xfrm>
          <a:prstGeom prst="rect">
            <a:avLst/>
          </a:prstGeom>
          <a:ln w="25400">
            <a:solidFill>
              <a:srgbClr val="0073D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7" name="Text Placeholder 4"/>
          <p:cNvSpPr/>
          <p:nvPr>
            <p:ph type="body" sz="quarter" idx="25" hasCustomPrompt="1"/>
          </p:nvPr>
        </p:nvSpPr>
        <p:spPr>
          <a:xfrm>
            <a:off x="2935753" y="3849275"/>
            <a:ext cx="1568815" cy="325536"/>
          </a:xfrm>
          <a:prstGeom prst="rect">
            <a:avLst/>
          </a:prstGeom>
          <a:solidFill>
            <a:srgbClr val="0073D0"/>
          </a:solidFill>
        </p:spPr>
        <p:txBody>
          <a:bodyPr lIns="91439" tIns="91439" rIns="91439" bIns="91439" anchor="ctr"/>
          <a:lstStyle>
            <a:lvl1pPr algn="ctr" defTabSz="448055">
              <a:spcBef>
                <a:spcPts val="100"/>
              </a:spcBef>
              <a:defRPr sz="490">
                <a:solidFill>
                  <a:srgbClr val="FFFFFF"/>
                </a:solidFill>
              </a:defRPr>
            </a:lvl1pPr>
          </a:lstStyle>
          <a:p>
            <a:pPr/>
            <a:r>
              <a:t>First Name Last Name
Title</a:t>
            </a:r>
          </a:p>
        </p:txBody>
      </p:sp>
      <p:sp>
        <p:nvSpPr>
          <p:cNvPr id="138" name="Picture Placeholder 2"/>
          <p:cNvSpPr/>
          <p:nvPr>
            <p:ph type="pic" sz="quarter" idx="26"/>
          </p:nvPr>
        </p:nvSpPr>
        <p:spPr>
          <a:xfrm>
            <a:off x="5565137" y="2847769"/>
            <a:ext cx="1055741" cy="1061028"/>
          </a:xfrm>
          <a:prstGeom prst="rect">
            <a:avLst/>
          </a:prstGeom>
          <a:ln w="25400">
            <a:solidFill>
              <a:srgbClr val="0073D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9" name="Text Placeholder 4"/>
          <p:cNvSpPr/>
          <p:nvPr>
            <p:ph type="body" sz="quarter" idx="27" hasCustomPrompt="1"/>
          </p:nvPr>
        </p:nvSpPr>
        <p:spPr>
          <a:xfrm>
            <a:off x="5308600" y="3849275"/>
            <a:ext cx="1568814" cy="325536"/>
          </a:xfrm>
          <a:prstGeom prst="rect">
            <a:avLst/>
          </a:prstGeom>
          <a:solidFill>
            <a:srgbClr val="0073D0"/>
          </a:solidFill>
        </p:spPr>
        <p:txBody>
          <a:bodyPr lIns="91439" tIns="91439" rIns="91439" bIns="91439" anchor="ctr"/>
          <a:lstStyle>
            <a:lvl1pPr algn="ctr" defTabSz="448055">
              <a:spcBef>
                <a:spcPts val="100"/>
              </a:spcBef>
              <a:defRPr sz="490">
                <a:solidFill>
                  <a:srgbClr val="FFFFFF"/>
                </a:solidFill>
              </a:defRPr>
            </a:lvl1pPr>
          </a:lstStyle>
          <a:p>
            <a:pPr/>
            <a:r>
              <a:t>First Name Last Name
Title</a:t>
            </a:r>
          </a:p>
        </p:txBody>
      </p:sp>
      <p:sp>
        <p:nvSpPr>
          <p:cNvPr id="140" name="Picture Placeholder 2"/>
          <p:cNvSpPr/>
          <p:nvPr>
            <p:ph type="pic" sz="quarter" idx="28"/>
          </p:nvPr>
        </p:nvSpPr>
        <p:spPr>
          <a:xfrm>
            <a:off x="7834504" y="2847769"/>
            <a:ext cx="1055741" cy="1061028"/>
          </a:xfrm>
          <a:prstGeom prst="rect">
            <a:avLst/>
          </a:prstGeom>
          <a:ln w="25400">
            <a:solidFill>
              <a:srgbClr val="0073D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1" name="Text Placeholder 4"/>
          <p:cNvSpPr/>
          <p:nvPr>
            <p:ph type="body" sz="quarter" idx="29" hasCustomPrompt="1"/>
          </p:nvPr>
        </p:nvSpPr>
        <p:spPr>
          <a:xfrm>
            <a:off x="7577967" y="3849275"/>
            <a:ext cx="1568814" cy="325536"/>
          </a:xfrm>
          <a:prstGeom prst="rect">
            <a:avLst/>
          </a:prstGeom>
          <a:solidFill>
            <a:srgbClr val="0073D0"/>
          </a:solidFill>
        </p:spPr>
        <p:txBody>
          <a:bodyPr lIns="91439" tIns="91439" rIns="91439" bIns="91439" anchor="ctr"/>
          <a:lstStyle>
            <a:lvl1pPr algn="ctr" defTabSz="448055">
              <a:spcBef>
                <a:spcPts val="100"/>
              </a:spcBef>
              <a:defRPr sz="490">
                <a:solidFill>
                  <a:srgbClr val="FFFFFF"/>
                </a:solidFill>
              </a:defRPr>
            </a:lvl1pPr>
          </a:lstStyle>
          <a:p>
            <a:pPr/>
            <a:r>
              <a:t>First Name Last Name
Title</a:t>
            </a:r>
          </a:p>
        </p:txBody>
      </p:sp>
      <p:sp>
        <p:nvSpPr>
          <p:cNvPr id="142" name="Picture Placeholder 2"/>
          <p:cNvSpPr/>
          <p:nvPr>
            <p:ph type="pic" sz="quarter" idx="30"/>
          </p:nvPr>
        </p:nvSpPr>
        <p:spPr>
          <a:xfrm>
            <a:off x="10155601" y="2847769"/>
            <a:ext cx="1055741" cy="1061028"/>
          </a:xfrm>
          <a:prstGeom prst="rect">
            <a:avLst/>
          </a:prstGeom>
          <a:ln w="25400">
            <a:solidFill>
              <a:srgbClr val="0073D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Text Placeholder 4"/>
          <p:cNvSpPr/>
          <p:nvPr>
            <p:ph type="body" sz="quarter" idx="31" hasCustomPrompt="1"/>
          </p:nvPr>
        </p:nvSpPr>
        <p:spPr>
          <a:xfrm>
            <a:off x="9899063" y="3849275"/>
            <a:ext cx="1568815" cy="325536"/>
          </a:xfrm>
          <a:prstGeom prst="rect">
            <a:avLst/>
          </a:prstGeom>
          <a:solidFill>
            <a:srgbClr val="0073D0"/>
          </a:solidFill>
        </p:spPr>
        <p:txBody>
          <a:bodyPr lIns="91439" tIns="91439" rIns="91439" bIns="91439" anchor="ctr"/>
          <a:lstStyle>
            <a:lvl1pPr algn="ctr" defTabSz="448055">
              <a:spcBef>
                <a:spcPts val="100"/>
              </a:spcBef>
              <a:defRPr sz="490">
                <a:solidFill>
                  <a:srgbClr val="FFFFFF"/>
                </a:solidFill>
              </a:defRPr>
            </a:lvl1pPr>
          </a:lstStyle>
          <a:p>
            <a:pPr/>
            <a:r>
              <a:t>First Name Last Name
Title</a:t>
            </a:r>
          </a:p>
        </p:txBody>
      </p:sp>
      <p:sp>
        <p:nvSpPr>
          <p:cNvPr id="144" name="Straight Connector 7"/>
          <p:cNvSpPr/>
          <p:nvPr/>
        </p:nvSpPr>
        <p:spPr>
          <a:xfrm>
            <a:off x="6096000" y="2146851"/>
            <a:ext cx="0" cy="609601"/>
          </a:xfrm>
          <a:prstGeom prst="line">
            <a:avLst/>
          </a:prstGeom>
          <a:ln w="12700">
            <a:solidFill>
              <a:srgbClr val="757779"/>
            </a:solidFill>
            <a:prstDash val="sysDot"/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5" name="Straight Connector 34"/>
          <p:cNvSpPr/>
          <p:nvPr/>
        </p:nvSpPr>
        <p:spPr>
          <a:xfrm>
            <a:off x="8348870" y="2577547"/>
            <a:ext cx="1" cy="178906"/>
          </a:xfrm>
          <a:prstGeom prst="line">
            <a:avLst/>
          </a:prstGeom>
          <a:ln w="12700">
            <a:solidFill>
              <a:srgbClr val="757779"/>
            </a:solidFill>
            <a:prstDash val="sysDot"/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6" name="Straight Connector 35"/>
          <p:cNvSpPr/>
          <p:nvPr/>
        </p:nvSpPr>
        <p:spPr>
          <a:xfrm>
            <a:off x="10681252" y="2577547"/>
            <a:ext cx="1" cy="178906"/>
          </a:xfrm>
          <a:prstGeom prst="line">
            <a:avLst/>
          </a:prstGeom>
          <a:ln w="12700">
            <a:solidFill>
              <a:srgbClr val="757779"/>
            </a:solidFill>
            <a:prstDash val="sysDot"/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7" name="Straight Connector 36"/>
          <p:cNvSpPr/>
          <p:nvPr/>
        </p:nvSpPr>
        <p:spPr>
          <a:xfrm>
            <a:off x="3730487" y="2577547"/>
            <a:ext cx="1" cy="178906"/>
          </a:xfrm>
          <a:prstGeom prst="line">
            <a:avLst/>
          </a:prstGeom>
          <a:ln w="12700">
            <a:solidFill>
              <a:srgbClr val="757779"/>
            </a:solidFill>
            <a:prstDash val="sysDot"/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8" name="Straight Connector 37"/>
          <p:cNvSpPr/>
          <p:nvPr/>
        </p:nvSpPr>
        <p:spPr>
          <a:xfrm>
            <a:off x="1358347" y="2577547"/>
            <a:ext cx="1" cy="178906"/>
          </a:xfrm>
          <a:prstGeom prst="line">
            <a:avLst/>
          </a:prstGeom>
          <a:ln w="12700">
            <a:solidFill>
              <a:srgbClr val="757779"/>
            </a:solidFill>
            <a:prstDash val="sysDot"/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9" name="Straight Connector 38"/>
          <p:cNvSpPr/>
          <p:nvPr/>
        </p:nvSpPr>
        <p:spPr>
          <a:xfrm>
            <a:off x="1358347" y="2577548"/>
            <a:ext cx="9322907" cy="1"/>
          </a:xfrm>
          <a:prstGeom prst="line">
            <a:avLst/>
          </a:prstGeom>
          <a:ln w="12700">
            <a:solidFill>
              <a:srgbClr val="757779"/>
            </a:solidFill>
            <a:prstDash val="sysDot"/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with slid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2"/>
          <p:cNvSpPr/>
          <p:nvPr/>
        </p:nvSpPr>
        <p:spPr>
          <a:xfrm>
            <a:off x="0" y="1129990"/>
            <a:ext cx="12192000" cy="817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77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5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23954" y="6409432"/>
            <a:ext cx="354342" cy="253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1"/>
          <p:cNvSpPr/>
          <p:nvPr/>
        </p:nvSpPr>
        <p:spPr>
          <a:xfrm>
            <a:off x="0" y="1129990"/>
            <a:ext cx="12192000" cy="817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Text"/>
          <p:cNvSpPr txBox="1"/>
          <p:nvPr>
            <p:ph type="title"/>
          </p:nvPr>
        </p:nvSpPr>
        <p:spPr>
          <a:xfrm>
            <a:off x="533398" y="512762"/>
            <a:ext cx="11142666" cy="1177929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lnSpc>
                <a:spcPct val="100000"/>
              </a:lnSpc>
              <a:defRPr sz="3600">
                <a:solidFill>
                  <a:srgbClr val="283035"/>
                </a:solidFill>
                <a:latin typeface="AzoSans-Bold"/>
                <a:ea typeface="AzoSans-Bold"/>
                <a:cs typeface="AzoSans-Bold"/>
                <a:sym typeface="AzoSans-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4" name="Body Level One…"/>
          <p:cNvSpPr txBox="1"/>
          <p:nvPr>
            <p:ph type="body" sz="quarter" idx="1"/>
          </p:nvPr>
        </p:nvSpPr>
        <p:spPr>
          <a:xfrm>
            <a:off x="533398" y="2044699"/>
            <a:ext cx="5308803" cy="574676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 b="1" sz="20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lvl1pPr>
            <a:lvl2pPr marL="0" indent="457200">
              <a:buSzTx/>
              <a:buNone/>
              <a:defRPr b="1" sz="20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lvl2pPr>
            <a:lvl3pPr marL="0" indent="914400">
              <a:buSzTx/>
              <a:buNone/>
              <a:defRPr b="1" sz="20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lvl3pPr>
            <a:lvl4pPr marL="0" indent="1371600">
              <a:buSzTx/>
              <a:buNone/>
              <a:defRPr b="1" sz="20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lvl4pPr>
            <a:lvl5pPr marL="0" indent="1828800">
              <a:buSzTx/>
              <a:buNone/>
              <a:defRPr b="1" sz="20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Text Placeholder 4"/>
          <p:cNvSpPr/>
          <p:nvPr>
            <p:ph type="body" sz="quarter" idx="21"/>
          </p:nvPr>
        </p:nvSpPr>
        <p:spPr>
          <a:xfrm>
            <a:off x="6349800" y="2044699"/>
            <a:ext cx="5326261" cy="574676"/>
          </a:xfrm>
          <a:prstGeom prst="rect">
            <a:avLst/>
          </a:prstGeom>
          <a:ln w="3175"/>
        </p:spPr>
        <p:txBody>
          <a:bodyPr lIns="45719" tIns="45719" rIns="45719" bIns="45719" anchor="b"/>
          <a:lstStyle/>
          <a:p>
            <a:pPr>
              <a:defRPr b="1" sz="20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pP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9335476" y="6531477"/>
            <a:ext cx="2844801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 defTabSz="457200">
              <a:defRPr sz="1000">
                <a:solidFill>
                  <a:srgbClr val="DDDDDD"/>
                </a:solidFill>
                <a:latin typeface="AzoSans-Regular"/>
                <a:ea typeface="AzoSans-Regular"/>
                <a:cs typeface="AzoSans-Regular"/>
                <a:sym typeface="AzoSans-Regular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7" name="Confidential."/>
          <p:cNvSpPr txBox="1"/>
          <p:nvPr/>
        </p:nvSpPr>
        <p:spPr>
          <a:xfrm>
            <a:off x="38667" y="6593707"/>
            <a:ext cx="745644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defRPr sz="800">
                <a:solidFill>
                  <a:srgbClr val="DDDDDD"/>
                </a:solidFill>
                <a:latin typeface="AzoSans-Regular"/>
                <a:ea typeface="AzoSans-Regular"/>
                <a:cs typeface="AzoSans-Regular"/>
                <a:sym typeface="AzoSans-Regular"/>
              </a:defRPr>
            </a:lvl1pPr>
          </a:lstStyle>
          <a:p>
            <a:pPr/>
            <a:r>
              <a:t>Confidential.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lide Number"/>
          <p:cNvSpPr txBox="1"/>
          <p:nvPr>
            <p:ph type="sldNum" sz="quarter" idx="2"/>
          </p:nvPr>
        </p:nvSpPr>
        <p:spPr>
          <a:xfrm>
            <a:off x="5997574" y="6540499"/>
            <a:ext cx="190603" cy="1873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/>
          <p:nvPr>
            <p:ph type="title"/>
          </p:nvPr>
        </p:nvSpPr>
        <p:spPr>
          <a:xfrm>
            <a:off x="533398" y="512762"/>
            <a:ext cx="11142666" cy="1177929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lnSpc>
                <a:spcPct val="100000"/>
              </a:lnSpc>
              <a:defRPr sz="3600">
                <a:solidFill>
                  <a:srgbClr val="283035"/>
                </a:solidFill>
                <a:latin typeface="AzoSans-Bold"/>
                <a:ea typeface="AzoSans-Bold"/>
                <a:cs typeface="AzoSans-Bold"/>
                <a:sym typeface="AzoSans-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2" name="Body Level One…"/>
          <p:cNvSpPr txBox="1"/>
          <p:nvPr>
            <p:ph type="body" sz="quarter" idx="1"/>
          </p:nvPr>
        </p:nvSpPr>
        <p:spPr>
          <a:xfrm>
            <a:off x="533398" y="2044699"/>
            <a:ext cx="5308803" cy="574676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 b="1" sz="20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lvl1pPr>
            <a:lvl2pPr marL="0" indent="457200">
              <a:buSzTx/>
              <a:buNone/>
              <a:defRPr b="1" sz="20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lvl2pPr>
            <a:lvl3pPr marL="0" indent="914400">
              <a:buSzTx/>
              <a:buNone/>
              <a:defRPr b="1" sz="20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lvl3pPr>
            <a:lvl4pPr marL="0" indent="1371600">
              <a:buSzTx/>
              <a:buNone/>
              <a:defRPr b="1" sz="20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lvl4pPr>
            <a:lvl5pPr marL="0" indent="1828800">
              <a:buSzTx/>
              <a:buNone/>
              <a:defRPr b="1" sz="20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Text Placeholder 4"/>
          <p:cNvSpPr/>
          <p:nvPr>
            <p:ph type="body" sz="quarter" idx="21"/>
          </p:nvPr>
        </p:nvSpPr>
        <p:spPr>
          <a:xfrm>
            <a:off x="6349800" y="2044699"/>
            <a:ext cx="5326261" cy="574676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>
              <a:defRPr b="1" sz="20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pP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9335476" y="6531477"/>
            <a:ext cx="2844801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 defTabSz="457200">
              <a:defRPr sz="1000">
                <a:solidFill>
                  <a:srgbClr val="DDDDDD"/>
                </a:solidFill>
                <a:latin typeface="AzoSans-Regular"/>
                <a:ea typeface="AzoSans-Regular"/>
                <a:cs typeface="AzoSans-Regular"/>
                <a:sym typeface="AzoSans-Regular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5" name="Confidential."/>
          <p:cNvSpPr txBox="1"/>
          <p:nvPr/>
        </p:nvSpPr>
        <p:spPr>
          <a:xfrm>
            <a:off x="38667" y="6593707"/>
            <a:ext cx="745644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defRPr sz="800">
                <a:solidFill>
                  <a:srgbClr val="DDDDDD"/>
                </a:solidFill>
                <a:latin typeface="AzoSans-Regular"/>
                <a:ea typeface="AzoSans-Regular"/>
                <a:cs typeface="AzoSans-Regular"/>
                <a:sym typeface="AzoSans-Regular"/>
              </a:defRPr>
            </a:lvl1pPr>
          </a:lstStyle>
          <a:p>
            <a:pPr/>
            <a:r>
              <a:t>Confidential.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Body Level One…"/>
          <p:cNvSpPr txBox="1"/>
          <p:nvPr>
            <p:ph type="body" sz="half" idx="1" hasCustomPrompt="1"/>
          </p:nvPr>
        </p:nvSpPr>
        <p:spPr>
          <a:xfrm>
            <a:off x="469533" y="1352983"/>
            <a:ext cx="4816571" cy="40354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3D0"/>
                </a:solidFill>
              </a:defRPr>
            </a:lvl1pPr>
            <a:lvl2pPr marL="297180" indent="-297180">
              <a:defRPr>
                <a:solidFill>
                  <a:srgbClr val="0073D0"/>
                </a:solidFill>
              </a:defRPr>
            </a:lvl2pPr>
            <a:lvl3pPr marL="600075" indent="-330200">
              <a:defRPr>
                <a:solidFill>
                  <a:srgbClr val="0073D0"/>
                </a:solidFill>
              </a:defRPr>
            </a:lvl3pPr>
            <a:lvl4pPr>
              <a:defRPr>
                <a:solidFill>
                  <a:srgbClr val="0073D0"/>
                </a:solidFill>
              </a:defRPr>
            </a:lvl4pPr>
            <a:lvl5pPr>
              <a:defRPr>
                <a:solidFill>
                  <a:srgbClr val="0073D0"/>
                </a:solidFill>
              </a:defRPr>
            </a:lvl5pPr>
          </a:lstStyle>
          <a:p>
            <a:pPr/>
            <a:r>
              <a:t>Header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04" name="Title Text"/>
          <p:cNvSpPr txBox="1"/>
          <p:nvPr>
            <p:ph type="title"/>
          </p:nvPr>
        </p:nvSpPr>
        <p:spPr>
          <a:xfrm>
            <a:off x="469533" y="181396"/>
            <a:ext cx="11749697" cy="46037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0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3954" y="6409432"/>
            <a:ext cx="354342" cy="253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se Study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15" name="Rectangle 5"/>
          <p:cNvSpPr/>
          <p:nvPr/>
        </p:nvSpPr>
        <p:spPr>
          <a:xfrm>
            <a:off x="-1" y="-2"/>
            <a:ext cx="8055431" cy="1553031"/>
          </a:xfrm>
          <a:prstGeom prst="rect">
            <a:avLst/>
          </a:prstGeom>
          <a:solidFill>
            <a:srgbClr val="EEECE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95000"/>
              </a:lnSpc>
              <a:defRPr sz="2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216" name="Body Level One…"/>
          <p:cNvSpPr txBox="1"/>
          <p:nvPr>
            <p:ph type="body" sz="quarter" idx="1" hasCustomPrompt="1"/>
          </p:nvPr>
        </p:nvSpPr>
        <p:spPr>
          <a:xfrm>
            <a:off x="649287" y="739230"/>
            <a:ext cx="4379914" cy="36273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0073D0"/>
                </a:solidFill>
              </a:defRPr>
            </a:lvl1pPr>
            <a:lvl2pPr marL="0" indent="457200">
              <a:buSzTx/>
              <a:buNone/>
              <a:defRPr sz="2200">
                <a:solidFill>
                  <a:srgbClr val="0073D0"/>
                </a:solidFill>
              </a:defRPr>
            </a:lvl2pPr>
            <a:lvl3pPr marL="0" indent="914400">
              <a:buSzTx/>
              <a:buNone/>
              <a:defRPr sz="2200">
                <a:solidFill>
                  <a:srgbClr val="0073D0"/>
                </a:solidFill>
              </a:defRPr>
            </a:lvl3pPr>
            <a:lvl4pPr marL="0" indent="1371600">
              <a:buSzTx/>
              <a:buNone/>
              <a:defRPr sz="2200">
                <a:solidFill>
                  <a:srgbClr val="0073D0"/>
                </a:solidFill>
              </a:defRPr>
            </a:lvl4pPr>
            <a:lvl5pPr marL="0" indent="1828800">
              <a:buSzTx/>
              <a:buNone/>
              <a:defRPr sz="2200">
                <a:solidFill>
                  <a:srgbClr val="0073D0"/>
                </a:solidFill>
              </a:defRPr>
            </a:lvl5pPr>
          </a:lstStyle>
          <a:p>
            <a:pPr/>
            <a:r>
              <a:t>Name of Organization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grpSp>
        <p:nvGrpSpPr>
          <p:cNvPr id="219" name="Rectangle 41"/>
          <p:cNvGrpSpPr/>
          <p:nvPr/>
        </p:nvGrpSpPr>
        <p:grpSpPr>
          <a:xfrm>
            <a:off x="8054209" y="0"/>
            <a:ext cx="4137791" cy="6858000"/>
            <a:chOff x="0" y="0"/>
            <a:chExt cx="4137790" cy="6858000"/>
          </a:xfrm>
        </p:grpSpPr>
        <p:sp>
          <p:nvSpPr>
            <p:cNvPr id="217" name="Rectangle"/>
            <p:cNvSpPr/>
            <p:nvPr/>
          </p:nvSpPr>
          <p:spPr>
            <a:xfrm>
              <a:off x="-1" y="0"/>
              <a:ext cx="4137792" cy="6858000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8" name="Case Study…"/>
            <p:cNvSpPr txBox="1"/>
            <p:nvPr/>
          </p:nvSpPr>
          <p:spPr>
            <a:xfrm>
              <a:off x="45719" y="2757420"/>
              <a:ext cx="4046351" cy="134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4400">
                  <a:solidFill>
                    <a:srgbClr val="BFBFBF"/>
                  </a:solidFill>
                </a:defRPr>
              </a:pPr>
              <a:r>
                <a:t>Case Study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4400">
                  <a:solidFill>
                    <a:srgbClr val="BFBFBF"/>
                  </a:solidFill>
                </a:defRPr>
              </a:pPr>
              <a:r>
                <a:t>Image</a:t>
              </a:r>
            </a:p>
          </p:txBody>
        </p:sp>
      </p:grpSp>
      <p:sp>
        <p:nvSpPr>
          <p:cNvPr id="220" name="TextBox 1"/>
          <p:cNvSpPr txBox="1"/>
          <p:nvPr/>
        </p:nvSpPr>
        <p:spPr>
          <a:xfrm>
            <a:off x="603069" y="447098"/>
            <a:ext cx="367937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pc="100" sz="1200"/>
            </a:lvl1pPr>
          </a:lstStyle>
          <a:p>
            <a:pPr/>
            <a:r>
              <a:t>CASE STUDY</a:t>
            </a:r>
          </a:p>
        </p:txBody>
      </p:sp>
      <p:sp>
        <p:nvSpPr>
          <p:cNvPr id="221" name="Picture Placeholder 4"/>
          <p:cNvSpPr/>
          <p:nvPr>
            <p:ph type="pic" sz="half" idx="21"/>
          </p:nvPr>
        </p:nvSpPr>
        <p:spPr>
          <a:xfrm>
            <a:off x="8054208" y="6198"/>
            <a:ext cx="4137792" cy="68518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itle Text"/>
          <p:cNvSpPr txBox="1"/>
          <p:nvPr>
            <p:ph type="title"/>
          </p:nvPr>
        </p:nvSpPr>
        <p:spPr>
          <a:xfrm>
            <a:off x="461553" y="181128"/>
            <a:ext cx="11743898" cy="46037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0" name="Body Level One…"/>
          <p:cNvSpPr txBox="1"/>
          <p:nvPr>
            <p:ph type="body" idx="1" hasCustomPrompt="1"/>
          </p:nvPr>
        </p:nvSpPr>
        <p:spPr>
          <a:xfrm>
            <a:off x="461553" y="1339132"/>
            <a:ext cx="11265409" cy="40354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3D0"/>
                </a:solidFill>
              </a:defRPr>
            </a:lvl1pPr>
            <a:lvl2pPr marL="304800" indent="-304800">
              <a:defRPr>
                <a:solidFill>
                  <a:srgbClr val="0073D0"/>
                </a:solidFill>
              </a:defRPr>
            </a:lvl2pPr>
            <a:lvl3pPr marL="674687" indent="-412750">
              <a:defRPr>
                <a:solidFill>
                  <a:srgbClr val="0073D0"/>
                </a:solidFill>
              </a:defRPr>
            </a:lvl3pPr>
            <a:lvl4pPr>
              <a:defRPr>
                <a:solidFill>
                  <a:srgbClr val="0073D0"/>
                </a:solidFill>
              </a:defRPr>
            </a:lvl4pPr>
            <a:lvl5pPr>
              <a:defRPr>
                <a:solidFill>
                  <a:srgbClr val="0073D0"/>
                </a:solidFill>
              </a:defRPr>
            </a:lvl5pPr>
          </a:lstStyle>
          <a:p>
            <a:pPr/>
            <a:r>
              <a:t>Header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32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3954" y="6409432"/>
            <a:ext cx="354342" cy="253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itle Text"/>
          <p:cNvSpPr txBox="1"/>
          <p:nvPr>
            <p:ph type="title"/>
          </p:nvPr>
        </p:nvSpPr>
        <p:spPr>
          <a:xfrm>
            <a:off x="461553" y="181128"/>
            <a:ext cx="11743898" cy="46037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idx="1" hasCustomPrompt="1"/>
          </p:nvPr>
        </p:nvSpPr>
        <p:spPr>
          <a:xfrm>
            <a:off x="461553" y="1339132"/>
            <a:ext cx="11265409" cy="40354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3D0"/>
                </a:solidFill>
              </a:defRPr>
            </a:lvl1pPr>
            <a:lvl2pPr marL="304800" indent="-304800">
              <a:defRPr>
                <a:solidFill>
                  <a:srgbClr val="0073D0"/>
                </a:solidFill>
              </a:defRPr>
            </a:lvl2pPr>
            <a:lvl3pPr marL="674687" indent="-412750">
              <a:defRPr>
                <a:solidFill>
                  <a:srgbClr val="0073D0"/>
                </a:solidFill>
              </a:defRPr>
            </a:lvl3pPr>
            <a:lvl4pPr>
              <a:defRPr>
                <a:solidFill>
                  <a:srgbClr val="0073D0"/>
                </a:solidFill>
              </a:defRPr>
            </a:lvl4pPr>
            <a:lvl5pPr>
              <a:defRPr>
                <a:solidFill>
                  <a:srgbClr val="0073D0"/>
                </a:solidFill>
              </a:defRPr>
            </a:lvl5pPr>
          </a:lstStyle>
          <a:p>
            <a:pPr/>
            <a:r>
              <a:t>Header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3954" y="6409432"/>
            <a:ext cx="354342" cy="253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with graphic/small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Title Text"/>
          <p:cNvSpPr txBox="1"/>
          <p:nvPr>
            <p:ph type="title"/>
          </p:nvPr>
        </p:nvSpPr>
        <p:spPr>
          <a:xfrm>
            <a:off x="442304" y="168722"/>
            <a:ext cx="11749696" cy="46037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2" name="Body Level One…"/>
          <p:cNvSpPr txBox="1"/>
          <p:nvPr>
            <p:ph type="body" sz="half" idx="1" hasCustomPrompt="1"/>
          </p:nvPr>
        </p:nvSpPr>
        <p:spPr>
          <a:xfrm>
            <a:off x="470263" y="1347833"/>
            <a:ext cx="4818889" cy="4035426"/>
          </a:xfrm>
          <a:prstGeom prst="rect">
            <a:avLst/>
          </a:prstGeom>
        </p:spPr>
        <p:txBody>
          <a:bodyPr/>
          <a:lstStyle>
            <a:lvl2pPr marL="297180" indent="-297180"/>
            <a:lvl3pPr marL="607483" indent="-359833"/>
          </a:lstStyle>
          <a:p>
            <a:pPr/>
            <a:r>
              <a:t>Header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3" name="Picture Placeholder 7"/>
          <p:cNvSpPr/>
          <p:nvPr>
            <p:ph type="pic" sz="half" idx="21"/>
          </p:nvPr>
        </p:nvSpPr>
        <p:spPr>
          <a:xfrm>
            <a:off x="5672137" y="1356055"/>
            <a:ext cx="5884863" cy="4035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Healthcare Title Slid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 l="0" t="0" r="0" b="33814"/>
          <a:stretch>
            <a:fillRect/>
          </a:stretch>
        </p:blipFill>
        <p:spPr>
          <a:xfrm>
            <a:off x="635000" y="353287"/>
            <a:ext cx="1694809" cy="46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59276" y="1694483"/>
            <a:ext cx="6732724" cy="5179725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Rectangle 5"/>
          <p:cNvSpPr/>
          <p:nvPr/>
        </p:nvSpPr>
        <p:spPr>
          <a:xfrm>
            <a:off x="-6486" y="985735"/>
            <a:ext cx="5472247" cy="58722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457"/>
                </a:lnTo>
                <a:cubicBezTo>
                  <a:pt x="21591" y="8830"/>
                  <a:pt x="21583" y="15227"/>
                  <a:pt x="21574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100162" dir="270000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4" name="Title"/>
          <p:cNvSpPr txBox="1"/>
          <p:nvPr>
            <p:ph type="title" hasCustomPrompt="1"/>
          </p:nvPr>
        </p:nvSpPr>
        <p:spPr>
          <a:xfrm>
            <a:off x="635001" y="1239940"/>
            <a:ext cx="4215861" cy="2742613"/>
          </a:xfrm>
          <a:prstGeom prst="rect">
            <a:avLst/>
          </a:prstGeom>
        </p:spPr>
        <p:txBody>
          <a:bodyPr/>
          <a:lstStyle>
            <a:lvl1pPr>
              <a:defRPr b="1" spc="100" sz="4000">
                <a:solidFill>
                  <a:srgbClr val="15325F"/>
                </a:solidFill>
              </a:defRPr>
            </a:lvl1pPr>
          </a:lstStyle>
          <a:p>
            <a:pPr/>
            <a:r>
              <a:t>Title</a:t>
            </a:r>
          </a:p>
        </p:txBody>
      </p:sp>
      <p:sp>
        <p:nvSpPr>
          <p:cNvPr id="255" name="Body Level One…"/>
          <p:cNvSpPr txBox="1"/>
          <p:nvPr>
            <p:ph type="body" sz="quarter" idx="1" hasCustomPrompt="1"/>
          </p:nvPr>
        </p:nvSpPr>
        <p:spPr>
          <a:xfrm>
            <a:off x="635001" y="4290831"/>
            <a:ext cx="4215861" cy="684213"/>
          </a:xfrm>
          <a:prstGeom prst="rect">
            <a:avLst/>
          </a:prstGeom>
        </p:spPr>
        <p:txBody>
          <a:bodyPr/>
          <a:lstStyle>
            <a:lvl1pPr>
              <a:defRPr spc="100" sz="3000"/>
            </a:lvl1pPr>
            <a:lvl2pPr marL="0" indent="457200">
              <a:buSzTx/>
              <a:buNone/>
              <a:defRPr spc="100" sz="3000"/>
            </a:lvl2pPr>
            <a:lvl3pPr marL="0" indent="914400">
              <a:buSzTx/>
              <a:buNone/>
              <a:defRPr spc="100" sz="3000"/>
            </a:lvl3pPr>
            <a:lvl4pPr marL="0" indent="1371600">
              <a:buSzTx/>
              <a:buNone/>
              <a:defRPr spc="100" sz="3000"/>
            </a:lvl4pPr>
            <a:lvl5pPr marL="0" indent="1828800">
              <a:buSzTx/>
              <a:buNone/>
              <a:defRPr spc="100" sz="3000"/>
            </a:lvl5pPr>
          </a:lstStyle>
          <a:p>
            <a:pPr/>
            <a:r>
              <a:t>Healthcare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6" name="Text Placeholder 2"/>
          <p:cNvSpPr/>
          <p:nvPr>
            <p:ph type="body" sz="quarter" idx="21" hasCustomPrompt="1"/>
          </p:nvPr>
        </p:nvSpPr>
        <p:spPr>
          <a:xfrm>
            <a:off x="634999" y="5353050"/>
            <a:ext cx="4468781" cy="28946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15325F"/>
                </a:solidFill>
              </a:defRPr>
            </a:lvl1pPr>
          </a:lstStyle>
          <a:p>
            <a:pPr/>
            <a:r>
              <a:t>Presenter name, title</a:t>
            </a:r>
          </a:p>
        </p:txBody>
      </p:sp>
      <p:sp>
        <p:nvSpPr>
          <p:cNvPr id="257" name="Text Placeholder 2"/>
          <p:cNvSpPr/>
          <p:nvPr>
            <p:ph type="body" sz="quarter" idx="22" hasCustomPrompt="1"/>
          </p:nvPr>
        </p:nvSpPr>
        <p:spPr>
          <a:xfrm>
            <a:off x="634999" y="5721225"/>
            <a:ext cx="4468781" cy="28946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15325F"/>
                </a:solidFill>
              </a:defRPr>
            </a:lvl1pPr>
          </a:lstStyle>
          <a:p>
            <a:pPr/>
            <a:r>
              <a:t>Date</a:t>
            </a:r>
          </a:p>
        </p:txBody>
      </p:sp>
      <p:pic>
        <p:nvPicPr>
          <p:cNvPr id="258" name="Graphic 8" descr="Graphic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30870" y="3982551"/>
            <a:ext cx="685801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TextBox 1"/>
          <p:cNvSpPr txBox="1"/>
          <p:nvPr/>
        </p:nvSpPr>
        <p:spPr>
          <a:xfrm>
            <a:off x="635000" y="6388699"/>
            <a:ext cx="317506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808080"/>
                </a:solidFill>
              </a:defRPr>
            </a:lvl1pPr>
          </a:lstStyle>
          <a:p>
            <a:pPr/>
            <a:r>
              <a:t>© 2024 Mitel. Proprietary and Conﬁdential.</a:t>
            </a:r>
          </a:p>
        </p:txBody>
      </p:sp>
      <p:sp>
        <p:nvSpPr>
          <p:cNvPr id="260" name="Slide Number"/>
          <p:cNvSpPr txBox="1"/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3" y="450"/>
            <a:ext cx="1218895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TextBox 15"/>
          <p:cNvSpPr txBox="1"/>
          <p:nvPr/>
        </p:nvSpPr>
        <p:spPr>
          <a:xfrm>
            <a:off x="635000" y="6388699"/>
            <a:ext cx="317506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808080"/>
                </a:solidFill>
              </a:defRPr>
            </a:lvl1pPr>
          </a:lstStyle>
          <a:p>
            <a:pPr/>
            <a:r>
              <a:t>© 2024 Mitel. Proprietary and Conﬁdential.</a:t>
            </a:r>
          </a:p>
        </p:txBody>
      </p:sp>
      <p:sp>
        <p:nvSpPr>
          <p:cNvPr id="269" name="Title"/>
          <p:cNvSpPr txBox="1"/>
          <p:nvPr>
            <p:ph type="title" hasCustomPrompt="1"/>
          </p:nvPr>
        </p:nvSpPr>
        <p:spPr>
          <a:xfrm>
            <a:off x="635000" y="1239940"/>
            <a:ext cx="4830765" cy="2742613"/>
          </a:xfrm>
          <a:prstGeom prst="rect">
            <a:avLst/>
          </a:prstGeom>
        </p:spPr>
        <p:txBody>
          <a:bodyPr/>
          <a:lstStyle>
            <a:lvl1pPr>
              <a:defRPr b="1" spc="100" sz="4000">
                <a:solidFill>
                  <a:srgbClr val="FFFFFF"/>
                </a:solidFill>
              </a:defRPr>
            </a:lvl1pPr>
          </a:lstStyle>
          <a:p>
            <a:pPr/>
            <a:r>
              <a:t>Title</a:t>
            </a:r>
          </a:p>
        </p:txBody>
      </p:sp>
      <p:sp>
        <p:nvSpPr>
          <p:cNvPr id="270" name="Body Level One…"/>
          <p:cNvSpPr txBox="1"/>
          <p:nvPr>
            <p:ph type="body" sz="quarter" idx="1" hasCustomPrompt="1"/>
          </p:nvPr>
        </p:nvSpPr>
        <p:spPr>
          <a:xfrm>
            <a:off x="635000" y="4290831"/>
            <a:ext cx="4830765" cy="684213"/>
          </a:xfrm>
          <a:prstGeom prst="rect">
            <a:avLst/>
          </a:prstGeom>
        </p:spPr>
        <p:txBody>
          <a:bodyPr/>
          <a:lstStyle>
            <a:lvl1pPr>
              <a:defRPr spc="100" sz="3000"/>
            </a:lvl1pPr>
            <a:lvl2pPr marL="0" indent="457200">
              <a:buSzTx/>
              <a:buNone/>
              <a:defRPr spc="100" sz="3000"/>
            </a:lvl2pPr>
            <a:lvl3pPr marL="0" indent="914400">
              <a:buSzTx/>
              <a:buNone/>
              <a:defRPr spc="100" sz="3000"/>
            </a:lvl3pPr>
            <a:lvl4pPr marL="0" indent="1371600">
              <a:buSzTx/>
              <a:buNone/>
              <a:defRPr spc="100" sz="3000"/>
            </a:lvl4pPr>
            <a:lvl5pPr marL="0" indent="1828800">
              <a:buSzTx/>
              <a:buNone/>
              <a:defRPr spc="100" sz="30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71" name="Text Placeholder 2"/>
          <p:cNvSpPr/>
          <p:nvPr>
            <p:ph type="body" sz="quarter" idx="21" hasCustomPrompt="1"/>
          </p:nvPr>
        </p:nvSpPr>
        <p:spPr>
          <a:xfrm>
            <a:off x="635000" y="5353050"/>
            <a:ext cx="4830763" cy="28946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Presenter name, title</a:t>
            </a:r>
          </a:p>
        </p:txBody>
      </p:sp>
      <p:sp>
        <p:nvSpPr>
          <p:cNvPr id="272" name="Text Placeholder 2"/>
          <p:cNvSpPr/>
          <p:nvPr>
            <p:ph type="body" sz="quarter" idx="22" hasCustomPrompt="1"/>
          </p:nvPr>
        </p:nvSpPr>
        <p:spPr>
          <a:xfrm>
            <a:off x="635000" y="5721225"/>
            <a:ext cx="4830763" cy="28946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Date</a:t>
            </a:r>
          </a:p>
        </p:txBody>
      </p:sp>
      <p:pic>
        <p:nvPicPr>
          <p:cNvPr id="273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11624" y="278356"/>
            <a:ext cx="9897038" cy="6598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rcRect l="0" t="0" r="0" b="33814"/>
          <a:stretch>
            <a:fillRect/>
          </a:stretch>
        </p:blipFill>
        <p:spPr>
          <a:xfrm>
            <a:off x="635000" y="353287"/>
            <a:ext cx="1694809" cy="46510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lide Number"/>
          <p:cNvSpPr txBox="1"/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TextBox 15"/>
          <p:cNvSpPr txBox="1"/>
          <p:nvPr/>
        </p:nvSpPr>
        <p:spPr>
          <a:xfrm>
            <a:off x="635000" y="6388699"/>
            <a:ext cx="317506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808080"/>
                </a:solidFill>
              </a:defRPr>
            </a:lvl1pPr>
          </a:lstStyle>
          <a:p>
            <a:pPr/>
            <a:r>
              <a:t>© 2024 Mitel. Proprietary and Conﬁdential.</a:t>
            </a:r>
          </a:p>
        </p:txBody>
      </p:sp>
      <p:sp>
        <p:nvSpPr>
          <p:cNvPr id="284" name="Title"/>
          <p:cNvSpPr txBox="1"/>
          <p:nvPr>
            <p:ph type="title" hasCustomPrompt="1"/>
          </p:nvPr>
        </p:nvSpPr>
        <p:spPr>
          <a:xfrm>
            <a:off x="635000" y="1239940"/>
            <a:ext cx="4830765" cy="2742613"/>
          </a:xfrm>
          <a:prstGeom prst="rect">
            <a:avLst/>
          </a:prstGeom>
        </p:spPr>
        <p:txBody>
          <a:bodyPr/>
          <a:lstStyle>
            <a:lvl1pPr>
              <a:defRPr b="1" spc="100" sz="4000">
                <a:solidFill>
                  <a:srgbClr val="FFFFFF"/>
                </a:solidFill>
              </a:defRPr>
            </a:lvl1pPr>
          </a:lstStyle>
          <a:p>
            <a:pPr/>
            <a:r>
              <a:t>Title</a:t>
            </a:r>
          </a:p>
        </p:txBody>
      </p:sp>
      <p:sp>
        <p:nvSpPr>
          <p:cNvPr id="285" name="Body Level One…"/>
          <p:cNvSpPr txBox="1"/>
          <p:nvPr>
            <p:ph type="body" sz="quarter" idx="1" hasCustomPrompt="1"/>
          </p:nvPr>
        </p:nvSpPr>
        <p:spPr>
          <a:xfrm>
            <a:off x="635000" y="4290831"/>
            <a:ext cx="4830765" cy="684213"/>
          </a:xfrm>
          <a:prstGeom prst="rect">
            <a:avLst/>
          </a:prstGeom>
        </p:spPr>
        <p:txBody>
          <a:bodyPr/>
          <a:lstStyle>
            <a:lvl1pPr>
              <a:defRPr spc="100" sz="3000"/>
            </a:lvl1pPr>
            <a:lvl2pPr marL="0" indent="457200">
              <a:buSzTx/>
              <a:buNone/>
              <a:defRPr spc="100" sz="3000"/>
            </a:lvl2pPr>
            <a:lvl3pPr marL="0" indent="914400">
              <a:buSzTx/>
              <a:buNone/>
              <a:defRPr spc="100" sz="3000"/>
            </a:lvl3pPr>
            <a:lvl4pPr marL="0" indent="1371600">
              <a:buSzTx/>
              <a:buNone/>
              <a:defRPr spc="100" sz="3000"/>
            </a:lvl4pPr>
            <a:lvl5pPr marL="0" indent="1828800">
              <a:buSzTx/>
              <a:buNone/>
              <a:defRPr spc="100" sz="30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86" name="Text Placeholder 2"/>
          <p:cNvSpPr/>
          <p:nvPr>
            <p:ph type="body" sz="quarter" idx="21" hasCustomPrompt="1"/>
          </p:nvPr>
        </p:nvSpPr>
        <p:spPr>
          <a:xfrm>
            <a:off x="635000" y="5353050"/>
            <a:ext cx="4830763" cy="28946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Presenter name, title</a:t>
            </a:r>
          </a:p>
        </p:txBody>
      </p:sp>
      <p:sp>
        <p:nvSpPr>
          <p:cNvPr id="287" name="Text Placeholder 2"/>
          <p:cNvSpPr/>
          <p:nvPr>
            <p:ph type="body" sz="quarter" idx="22" hasCustomPrompt="1"/>
          </p:nvPr>
        </p:nvSpPr>
        <p:spPr>
          <a:xfrm>
            <a:off x="635000" y="5721225"/>
            <a:ext cx="4830763" cy="28946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Date</a:t>
            </a:r>
          </a:p>
        </p:txBody>
      </p:sp>
      <p:pic>
        <p:nvPicPr>
          <p:cNvPr id="288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 l="0" t="0" r="0" b="33814"/>
          <a:stretch>
            <a:fillRect/>
          </a:stretch>
        </p:blipFill>
        <p:spPr>
          <a:xfrm>
            <a:off x="635000" y="353287"/>
            <a:ext cx="1694809" cy="46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4831326" y="1097745"/>
            <a:ext cx="7360674" cy="5760255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lide Number"/>
          <p:cNvSpPr txBox="1"/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traight Connector 4"/>
          <p:cNvSpPr/>
          <p:nvPr/>
        </p:nvSpPr>
        <p:spPr>
          <a:xfrm>
            <a:off x="228600" y="779621"/>
            <a:ext cx="11734800" cy="1"/>
          </a:xfrm>
          <a:prstGeom prst="line">
            <a:avLst/>
          </a:prstGeom>
          <a:ln w="1270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298" name="Graphic 6" descr="Graphic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35489" y="6477672"/>
            <a:ext cx="1227911" cy="212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Picture 14" descr="Pictur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970" y="-32035"/>
            <a:ext cx="12301574" cy="6915618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lide Number"/>
          <p:cNvSpPr txBox="1"/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77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/>
          <p:nvPr>
            <p:ph type="title"/>
          </p:nvPr>
        </p:nvSpPr>
        <p:spPr>
          <a:xfrm>
            <a:off x="461553" y="181128"/>
            <a:ext cx="11743898" cy="46037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1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3954" y="6409432"/>
            <a:ext cx="354342" cy="253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le Text"/>
          <p:cNvSpPr txBox="1"/>
          <p:nvPr>
            <p:ph type="title"/>
          </p:nvPr>
        </p:nvSpPr>
        <p:spPr>
          <a:xfrm>
            <a:off x="533398" y="512762"/>
            <a:ext cx="11142666" cy="1177929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lnSpc>
                <a:spcPct val="100000"/>
              </a:lnSpc>
              <a:defRPr sz="3400">
                <a:solidFill>
                  <a:srgbClr val="283035"/>
                </a:solidFill>
                <a:latin typeface="AzoSans-Bold"/>
                <a:ea typeface="AzoSans-Bold"/>
                <a:cs typeface="AzoSans-Bold"/>
                <a:sym typeface="AzoSans-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8" name="Body Level One…"/>
          <p:cNvSpPr txBox="1"/>
          <p:nvPr>
            <p:ph type="body" sz="quarter" idx="1"/>
          </p:nvPr>
        </p:nvSpPr>
        <p:spPr>
          <a:xfrm>
            <a:off x="533398" y="2044698"/>
            <a:ext cx="5308802" cy="574676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 b="1" sz="18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lvl1pPr>
            <a:lvl2pPr marL="0" indent="457200">
              <a:buSzTx/>
              <a:buNone/>
              <a:defRPr b="1" sz="18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lvl2pPr>
            <a:lvl3pPr marL="0" indent="914400">
              <a:buSzTx/>
              <a:buNone/>
              <a:defRPr b="1" sz="18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lvl3pPr>
            <a:lvl4pPr marL="0" indent="1371600">
              <a:buSzTx/>
              <a:buNone/>
              <a:defRPr b="1" sz="18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lvl4pPr>
            <a:lvl5pPr marL="0" indent="1828800">
              <a:buSzTx/>
              <a:buNone/>
              <a:defRPr b="1" sz="18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Text Placeholder 4"/>
          <p:cNvSpPr/>
          <p:nvPr>
            <p:ph type="body" sz="quarter" idx="21"/>
          </p:nvPr>
        </p:nvSpPr>
        <p:spPr>
          <a:xfrm>
            <a:off x="6349800" y="2044698"/>
            <a:ext cx="5326261" cy="574676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>
              <a:defRPr b="1" sz="1800">
                <a:solidFill>
                  <a:srgbClr val="353E44"/>
                </a:solidFill>
                <a:latin typeface="Azo Sans Medium"/>
                <a:ea typeface="Azo Sans Medium"/>
                <a:cs typeface="Azo Sans Medium"/>
                <a:sym typeface="Azo Sans Medium"/>
              </a:defRPr>
            </a:pPr>
          </a:p>
        </p:txBody>
      </p:sp>
      <p:sp>
        <p:nvSpPr>
          <p:cNvPr id="320" name="Slide Number"/>
          <p:cNvSpPr txBox="1"/>
          <p:nvPr>
            <p:ph type="sldNum" sz="quarter" idx="2"/>
          </p:nvPr>
        </p:nvSpPr>
        <p:spPr>
          <a:xfrm>
            <a:off x="9335476" y="6531477"/>
            <a:ext cx="2844801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 defTabSz="457200">
              <a:defRPr>
                <a:solidFill>
                  <a:srgbClr val="DDDDDD"/>
                </a:solidFill>
                <a:latin typeface="AzoSans-Regular"/>
                <a:ea typeface="AzoSans-Regular"/>
                <a:cs typeface="AzoSans-Regular"/>
                <a:sym typeface="AzoSans-Regular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21" name="Confidential."/>
          <p:cNvSpPr txBox="1"/>
          <p:nvPr/>
        </p:nvSpPr>
        <p:spPr>
          <a:xfrm>
            <a:off x="38667" y="6593707"/>
            <a:ext cx="745643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 anchor="ctr">
            <a:spAutoFit/>
          </a:bodyPr>
          <a:lstStyle>
            <a:lvl1pPr defTabSz="457200">
              <a:defRPr sz="800">
                <a:solidFill>
                  <a:srgbClr val="DDDDDD"/>
                </a:solidFill>
                <a:latin typeface="AzoSans-Regular"/>
                <a:ea typeface="AzoSans-Regular"/>
                <a:cs typeface="AzoSans-Regular"/>
                <a:sym typeface="AzoSans-Regular"/>
              </a:defRPr>
            </a:lvl1pPr>
          </a:lstStyle>
          <a:p>
            <a:pPr/>
            <a:r>
              <a:t>Confidential.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arge Impactful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" name="Rectangle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9" name="Rectangle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30" name="Image"/>
            <p:cNvSpPr txBox="1"/>
            <p:nvPr/>
          </p:nvSpPr>
          <p:spPr>
            <a:xfrm>
              <a:off x="45719" y="3074920"/>
              <a:ext cx="12100561" cy="708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>
                  <a:solidFill>
                    <a:srgbClr val="BFBFBF"/>
                  </a:solidFill>
                </a:defRPr>
              </a:lvl1pPr>
            </a:lstStyle>
            <a:p>
              <a:pPr/>
              <a:r>
                <a:t>Image</a:t>
              </a:r>
            </a:p>
          </p:txBody>
        </p:sp>
      </p:grpSp>
      <p:sp>
        <p:nvSpPr>
          <p:cNvPr id="332" name="Picture Placeholder 2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3" name="Body Level One…"/>
          <p:cNvSpPr txBox="1"/>
          <p:nvPr>
            <p:ph type="body" sz="half" idx="1" hasCustomPrompt="1"/>
          </p:nvPr>
        </p:nvSpPr>
        <p:spPr>
          <a:xfrm>
            <a:off x="1608138" y="2326824"/>
            <a:ext cx="6921501" cy="3404916"/>
          </a:xfrm>
          <a:prstGeom prst="rect">
            <a:avLst/>
          </a:prstGeom>
        </p:spPr>
        <p:txBody>
          <a:bodyPr/>
          <a:lstStyle>
            <a:lvl1pPr defTabSz="914377">
              <a:defRPr b="1" spc="100" sz="7200">
                <a:solidFill>
                  <a:srgbClr val="FFFFFF"/>
                </a:solidFill>
              </a:defRPr>
            </a:lvl1pPr>
            <a:lvl2pPr marL="1280127" indent="-822938" defTabSz="914377">
              <a:defRPr b="1" spc="100" sz="7200">
                <a:solidFill>
                  <a:srgbClr val="FFFFFF"/>
                </a:solidFill>
              </a:defRPr>
            </a:lvl2pPr>
            <a:lvl3pPr marL="1828753" indent="-914376" defTabSz="914377">
              <a:defRPr b="1" spc="100" sz="7200">
                <a:solidFill>
                  <a:srgbClr val="FFFFFF"/>
                </a:solidFill>
              </a:defRPr>
            </a:lvl3pPr>
            <a:lvl4pPr marL="2400238" indent="-1028672" defTabSz="914377">
              <a:defRPr b="1" spc="100" sz="7200">
                <a:solidFill>
                  <a:srgbClr val="FFFFFF"/>
                </a:solidFill>
              </a:defRPr>
            </a:lvl4pPr>
            <a:lvl5pPr marL="2857427" indent="-1028672" defTabSz="914377">
              <a:defRPr b="1" spc="100" sz="7200">
                <a:solidFill>
                  <a:srgbClr val="FFFFFF"/>
                </a:solidFill>
              </a:defRPr>
            </a:lvl5pPr>
          </a:lstStyle>
          <a:p>
            <a:pPr/>
            <a:r>
              <a:t>IMPACTFUL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34" name="Text Placeholder 8"/>
          <p:cNvSpPr/>
          <p:nvPr>
            <p:ph type="body" sz="quarter" idx="22" hasCustomPrompt="1"/>
          </p:nvPr>
        </p:nvSpPr>
        <p:spPr>
          <a:xfrm>
            <a:off x="1608138" y="1561333"/>
            <a:ext cx="6384926" cy="661605"/>
          </a:xfrm>
          <a:prstGeom prst="rect">
            <a:avLst/>
          </a:prstGeom>
        </p:spPr>
        <p:txBody>
          <a:bodyPr/>
          <a:lstStyle>
            <a:lvl1pPr defTabSz="914377">
              <a:defRPr spc="100" sz="4400"/>
            </a:lvl1pPr>
          </a:lstStyle>
          <a:p>
            <a:pPr/>
            <a:r>
              <a:t>Large</a:t>
            </a:r>
          </a:p>
        </p:txBody>
      </p:sp>
      <p:sp>
        <p:nvSpPr>
          <p:cNvPr id="335" name="Slide Number"/>
          <p:cNvSpPr txBox="1"/>
          <p:nvPr>
            <p:ph type="sldNum" sz="quarter" idx="2"/>
          </p:nvPr>
        </p:nvSpPr>
        <p:spPr>
          <a:xfrm>
            <a:off x="228600" y="6546165"/>
            <a:ext cx="139837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Content_1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Title Text"/>
          <p:cNvSpPr txBox="1"/>
          <p:nvPr>
            <p:ph type="title"/>
          </p:nvPr>
        </p:nvSpPr>
        <p:spPr>
          <a:xfrm>
            <a:off x="452846" y="185562"/>
            <a:ext cx="11501846" cy="460376"/>
          </a:xfrm>
          <a:prstGeom prst="rect">
            <a:avLst/>
          </a:prstGeom>
        </p:spPr>
        <p:txBody>
          <a:bodyPr/>
          <a:lstStyle>
            <a:lvl1pPr defTabSz="914377"/>
          </a:lstStyle>
          <a:p>
            <a:pPr/>
            <a:r>
              <a:t>Title Text</a:t>
            </a:r>
          </a:p>
        </p:txBody>
      </p:sp>
      <p:sp>
        <p:nvSpPr>
          <p:cNvPr id="344" name="Slide Number"/>
          <p:cNvSpPr txBox="1"/>
          <p:nvPr>
            <p:ph type="sldNum" sz="quarter" idx="2"/>
          </p:nvPr>
        </p:nvSpPr>
        <p:spPr>
          <a:xfrm>
            <a:off x="228600" y="6546165"/>
            <a:ext cx="139837" cy="127001"/>
          </a:xfrm>
          <a:prstGeom prst="rect">
            <a:avLst/>
          </a:prstGeom>
        </p:spPr>
        <p:txBody>
          <a:bodyPr/>
          <a:lstStyle>
            <a:lvl1pPr defTabSz="1219140"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45" name="Body Level One…"/>
          <p:cNvSpPr txBox="1"/>
          <p:nvPr>
            <p:ph type="body" idx="1"/>
          </p:nvPr>
        </p:nvSpPr>
        <p:spPr>
          <a:xfrm>
            <a:off x="329665" y="1318775"/>
            <a:ext cx="11538288" cy="4335902"/>
          </a:xfrm>
          <a:prstGeom prst="rect">
            <a:avLst/>
          </a:prstGeom>
        </p:spPr>
        <p:txBody>
          <a:bodyPr/>
          <a:lstStyle>
            <a:lvl1pPr defTabSz="914377">
              <a:spcBef>
                <a:spcPts val="1800"/>
              </a:spcBef>
              <a:defRPr>
                <a:solidFill>
                  <a:schemeClr val="accent1"/>
                </a:solidFill>
              </a:defRPr>
            </a:lvl1pPr>
            <a:lvl2pPr marL="731501" indent="-274312" defTabSz="914377">
              <a:spcBef>
                <a:spcPts val="1800"/>
              </a:spcBef>
              <a:defRPr>
                <a:solidFill>
                  <a:schemeClr val="accent1"/>
                </a:solidFill>
              </a:defRPr>
            </a:lvl2pPr>
            <a:lvl3pPr marL="1219168" indent="-304791" defTabSz="914377">
              <a:spcBef>
                <a:spcPts val="1800"/>
              </a:spcBef>
              <a:defRPr>
                <a:solidFill>
                  <a:schemeClr val="accent1"/>
                </a:solidFill>
              </a:defRPr>
            </a:lvl3pPr>
            <a:lvl4pPr marL="1714456" indent="-342890" defTabSz="914377">
              <a:spcBef>
                <a:spcPts val="1800"/>
              </a:spcBef>
              <a:defRPr>
                <a:solidFill>
                  <a:schemeClr val="accent1"/>
                </a:solidFill>
              </a:defRPr>
            </a:lvl4pPr>
            <a:lvl5pPr marL="2171646" indent="-342891" defTabSz="914377">
              <a:spcBef>
                <a:spcPts val="1800"/>
              </a:spcBef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le Slide Option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"/>
          <p:cNvSpPr txBox="1"/>
          <p:nvPr>
            <p:ph type="title" hasCustomPrompt="1"/>
          </p:nvPr>
        </p:nvSpPr>
        <p:spPr>
          <a:xfrm>
            <a:off x="635000" y="1239940"/>
            <a:ext cx="4830765" cy="2742613"/>
          </a:xfrm>
          <a:prstGeom prst="rect">
            <a:avLst/>
          </a:prstGeom>
        </p:spPr>
        <p:txBody>
          <a:bodyPr/>
          <a:lstStyle>
            <a:lvl1pPr>
              <a:defRPr b="1" spc="100" sz="4000">
                <a:solidFill>
                  <a:srgbClr val="FFFFFF"/>
                </a:solidFill>
              </a:defRPr>
            </a:lvl1pPr>
          </a:lstStyle>
          <a:p>
            <a:pPr/>
            <a:r>
              <a:t>Title</a:t>
            </a:r>
          </a:p>
        </p:txBody>
      </p:sp>
      <p:sp>
        <p:nvSpPr>
          <p:cNvPr id="353" name="Body Level One…"/>
          <p:cNvSpPr txBox="1"/>
          <p:nvPr>
            <p:ph type="body" sz="quarter" idx="1" hasCustomPrompt="1"/>
          </p:nvPr>
        </p:nvSpPr>
        <p:spPr>
          <a:xfrm>
            <a:off x="635000" y="4290831"/>
            <a:ext cx="4830765" cy="684213"/>
          </a:xfrm>
          <a:prstGeom prst="rect">
            <a:avLst/>
          </a:prstGeom>
        </p:spPr>
        <p:txBody>
          <a:bodyPr/>
          <a:lstStyle>
            <a:lvl1pPr>
              <a:defRPr spc="100" sz="3000"/>
            </a:lvl1pPr>
            <a:lvl2pPr marL="0" indent="457200">
              <a:buSzTx/>
              <a:buNone/>
              <a:defRPr spc="100" sz="3000"/>
            </a:lvl2pPr>
            <a:lvl3pPr marL="0" indent="914400">
              <a:buSzTx/>
              <a:buNone/>
              <a:defRPr spc="100" sz="3000"/>
            </a:lvl3pPr>
            <a:lvl4pPr marL="0" indent="1371600">
              <a:buSzTx/>
              <a:buNone/>
              <a:defRPr spc="100" sz="3000"/>
            </a:lvl4pPr>
            <a:lvl5pPr marL="0" indent="1828800">
              <a:buSzTx/>
              <a:buNone/>
              <a:defRPr spc="100" sz="30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4" name="Text Placeholder 2"/>
          <p:cNvSpPr/>
          <p:nvPr>
            <p:ph type="body" sz="quarter" idx="21" hasCustomPrompt="1"/>
          </p:nvPr>
        </p:nvSpPr>
        <p:spPr>
          <a:xfrm>
            <a:off x="635000" y="5353050"/>
            <a:ext cx="4830763" cy="28946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Presenter name, title</a:t>
            </a:r>
          </a:p>
        </p:txBody>
      </p:sp>
      <p:sp>
        <p:nvSpPr>
          <p:cNvPr id="355" name="Text Placeholder 2"/>
          <p:cNvSpPr/>
          <p:nvPr>
            <p:ph type="body" sz="quarter" idx="22" hasCustomPrompt="1"/>
          </p:nvPr>
        </p:nvSpPr>
        <p:spPr>
          <a:xfrm>
            <a:off x="635000" y="5721225"/>
            <a:ext cx="4830763" cy="28946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356" name="Slide Number"/>
          <p:cNvSpPr txBox="1"/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itle Text"/>
          <p:cNvSpPr txBox="1"/>
          <p:nvPr>
            <p:ph type="title"/>
          </p:nvPr>
        </p:nvSpPr>
        <p:spPr>
          <a:xfrm>
            <a:off x="461553" y="181128"/>
            <a:ext cx="11743898" cy="46037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Title Text"/>
          <p:cNvSpPr txBox="1"/>
          <p:nvPr>
            <p:ph type="title"/>
          </p:nvPr>
        </p:nvSpPr>
        <p:spPr>
          <a:xfrm>
            <a:off x="461553" y="181128"/>
            <a:ext cx="11743898" cy="46037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2113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ectionDivider Slide"/>
          <p:cNvSpPr txBox="1"/>
          <p:nvPr>
            <p:ph type="title" hasCustomPrompt="1"/>
          </p:nvPr>
        </p:nvSpPr>
        <p:spPr>
          <a:xfrm>
            <a:off x="2319614" y="2219275"/>
            <a:ext cx="9218914" cy="1939159"/>
          </a:xfrm>
          <a:prstGeom prst="rect">
            <a:avLst/>
          </a:prstGeom>
        </p:spPr>
        <p:txBody>
          <a:bodyPr/>
          <a:lstStyle>
            <a:lvl1pPr>
              <a:defRPr b="1" spc="100" sz="5400"/>
            </a:lvl1pPr>
          </a:lstStyle>
          <a:p>
            <a:pPr/>
            <a:r>
              <a:t>SectionDivider Slide</a:t>
            </a:r>
          </a:p>
        </p:txBody>
      </p:sp>
      <p:sp>
        <p:nvSpPr>
          <p:cNvPr id="3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75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3954" y="6409432"/>
            <a:ext cx="354342" cy="253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le Slide Option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Box 15"/>
          <p:cNvSpPr txBox="1"/>
          <p:nvPr/>
        </p:nvSpPr>
        <p:spPr>
          <a:xfrm>
            <a:off x="635000" y="6388699"/>
            <a:ext cx="317506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808080"/>
                </a:solidFill>
              </a:defRPr>
            </a:lvl1pPr>
          </a:lstStyle>
          <a:p>
            <a:pPr/>
            <a:r>
              <a:t>© 2025 Mitel. Proprietary and Conﬁdential.</a:t>
            </a:r>
          </a:p>
        </p:txBody>
      </p:sp>
      <p:sp>
        <p:nvSpPr>
          <p:cNvPr id="383" name="Title"/>
          <p:cNvSpPr txBox="1"/>
          <p:nvPr>
            <p:ph type="title" hasCustomPrompt="1"/>
          </p:nvPr>
        </p:nvSpPr>
        <p:spPr>
          <a:xfrm>
            <a:off x="635000" y="1239940"/>
            <a:ext cx="4830765" cy="2742613"/>
          </a:xfrm>
          <a:prstGeom prst="rect">
            <a:avLst/>
          </a:prstGeom>
        </p:spPr>
        <p:txBody>
          <a:bodyPr/>
          <a:lstStyle>
            <a:lvl1pPr>
              <a:defRPr b="1" spc="100" sz="4000">
                <a:solidFill>
                  <a:srgbClr val="FFFFFF"/>
                </a:solidFill>
              </a:defRPr>
            </a:lvl1pPr>
          </a:lstStyle>
          <a:p>
            <a:pPr/>
            <a:r>
              <a:t>Title</a:t>
            </a:r>
          </a:p>
        </p:txBody>
      </p:sp>
      <p:sp>
        <p:nvSpPr>
          <p:cNvPr id="384" name="Body Level One…"/>
          <p:cNvSpPr txBox="1"/>
          <p:nvPr>
            <p:ph type="body" sz="quarter" idx="1" hasCustomPrompt="1"/>
          </p:nvPr>
        </p:nvSpPr>
        <p:spPr>
          <a:xfrm>
            <a:off x="635000" y="4290831"/>
            <a:ext cx="4830765" cy="684213"/>
          </a:xfrm>
          <a:prstGeom prst="rect">
            <a:avLst/>
          </a:prstGeom>
        </p:spPr>
        <p:txBody>
          <a:bodyPr/>
          <a:lstStyle>
            <a:lvl1pPr>
              <a:defRPr spc="100" sz="3000"/>
            </a:lvl1pPr>
            <a:lvl2pPr marL="0" indent="457200">
              <a:buSzTx/>
              <a:buNone/>
              <a:defRPr spc="100" sz="3000"/>
            </a:lvl2pPr>
            <a:lvl3pPr marL="0" indent="914400">
              <a:buSzTx/>
              <a:buNone/>
              <a:defRPr spc="100" sz="3000"/>
            </a:lvl3pPr>
            <a:lvl4pPr marL="0" indent="1371600">
              <a:buSzTx/>
              <a:buNone/>
              <a:defRPr spc="100" sz="3000"/>
            </a:lvl4pPr>
            <a:lvl5pPr marL="0" indent="1828800">
              <a:buSzTx/>
              <a:buNone/>
              <a:defRPr spc="100" sz="30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85" name="Text Placeholder 2"/>
          <p:cNvSpPr/>
          <p:nvPr>
            <p:ph type="body" sz="quarter" idx="21" hasCustomPrompt="1"/>
          </p:nvPr>
        </p:nvSpPr>
        <p:spPr>
          <a:xfrm>
            <a:off x="635000" y="5353050"/>
            <a:ext cx="4830763" cy="28946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Presenter name, title</a:t>
            </a:r>
          </a:p>
        </p:txBody>
      </p:sp>
      <p:sp>
        <p:nvSpPr>
          <p:cNvPr id="386" name="Text Placeholder 2"/>
          <p:cNvSpPr/>
          <p:nvPr>
            <p:ph type="body" sz="quarter" idx="22" hasCustomPrompt="1"/>
          </p:nvPr>
        </p:nvSpPr>
        <p:spPr>
          <a:xfrm>
            <a:off x="635000" y="5721225"/>
            <a:ext cx="4830763" cy="28946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Date</a:t>
            </a:r>
          </a:p>
        </p:txBody>
      </p:sp>
      <p:pic>
        <p:nvPicPr>
          <p:cNvPr id="38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0" t="0" r="57383" b="0"/>
          <a:stretch>
            <a:fillRect/>
          </a:stretch>
        </p:blipFill>
        <p:spPr>
          <a:xfrm>
            <a:off x="9709846" y="519410"/>
            <a:ext cx="2032001" cy="861861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Slide Number"/>
          <p:cNvSpPr txBox="1"/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le Slide Option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Box 15"/>
          <p:cNvSpPr txBox="1"/>
          <p:nvPr/>
        </p:nvSpPr>
        <p:spPr>
          <a:xfrm>
            <a:off x="635000" y="6388699"/>
            <a:ext cx="317506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808080"/>
                </a:solidFill>
              </a:defRPr>
            </a:lvl1pPr>
          </a:lstStyle>
          <a:p>
            <a:pPr/>
            <a:r>
              <a:t>© 2025 Mitel. Proprietary and Conﬁdential.</a:t>
            </a:r>
          </a:p>
        </p:txBody>
      </p:sp>
      <p:sp>
        <p:nvSpPr>
          <p:cNvPr id="396" name="Title"/>
          <p:cNvSpPr txBox="1"/>
          <p:nvPr>
            <p:ph type="title" hasCustomPrompt="1"/>
          </p:nvPr>
        </p:nvSpPr>
        <p:spPr>
          <a:xfrm>
            <a:off x="635000" y="1239940"/>
            <a:ext cx="4830765" cy="2742613"/>
          </a:xfrm>
          <a:prstGeom prst="rect">
            <a:avLst/>
          </a:prstGeom>
        </p:spPr>
        <p:txBody>
          <a:bodyPr/>
          <a:lstStyle>
            <a:lvl1pPr>
              <a:defRPr b="1" spc="100" sz="4000">
                <a:solidFill>
                  <a:srgbClr val="FFFFFF"/>
                </a:solidFill>
              </a:defRPr>
            </a:lvl1pPr>
          </a:lstStyle>
          <a:p>
            <a:pPr/>
            <a:r>
              <a:t>Title</a:t>
            </a:r>
          </a:p>
        </p:txBody>
      </p:sp>
      <p:sp>
        <p:nvSpPr>
          <p:cNvPr id="397" name="Body Level One…"/>
          <p:cNvSpPr txBox="1"/>
          <p:nvPr>
            <p:ph type="body" sz="quarter" idx="1" hasCustomPrompt="1"/>
          </p:nvPr>
        </p:nvSpPr>
        <p:spPr>
          <a:xfrm>
            <a:off x="635000" y="4290831"/>
            <a:ext cx="4830765" cy="684213"/>
          </a:xfrm>
          <a:prstGeom prst="rect">
            <a:avLst/>
          </a:prstGeom>
        </p:spPr>
        <p:txBody>
          <a:bodyPr/>
          <a:lstStyle>
            <a:lvl1pPr>
              <a:defRPr spc="100" sz="3000"/>
            </a:lvl1pPr>
            <a:lvl2pPr marL="0" indent="457200">
              <a:buSzTx/>
              <a:buNone/>
              <a:defRPr spc="100" sz="3000"/>
            </a:lvl2pPr>
            <a:lvl3pPr marL="0" indent="914400">
              <a:buSzTx/>
              <a:buNone/>
              <a:defRPr spc="100" sz="3000"/>
            </a:lvl3pPr>
            <a:lvl4pPr marL="0" indent="1371600">
              <a:buSzTx/>
              <a:buNone/>
              <a:defRPr spc="100" sz="3000"/>
            </a:lvl4pPr>
            <a:lvl5pPr marL="0" indent="1828800">
              <a:buSzTx/>
              <a:buNone/>
              <a:defRPr spc="100" sz="30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98" name="Text Placeholder 2"/>
          <p:cNvSpPr/>
          <p:nvPr>
            <p:ph type="body" sz="quarter" idx="21" hasCustomPrompt="1"/>
          </p:nvPr>
        </p:nvSpPr>
        <p:spPr>
          <a:xfrm>
            <a:off x="635000" y="5353050"/>
            <a:ext cx="4830763" cy="28946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Presenter name, title</a:t>
            </a:r>
          </a:p>
        </p:txBody>
      </p:sp>
      <p:sp>
        <p:nvSpPr>
          <p:cNvPr id="399" name="Text Placeholder 2"/>
          <p:cNvSpPr/>
          <p:nvPr>
            <p:ph type="body" sz="quarter" idx="22" hasCustomPrompt="1"/>
          </p:nvPr>
        </p:nvSpPr>
        <p:spPr>
          <a:xfrm>
            <a:off x="635000" y="5721225"/>
            <a:ext cx="4830763" cy="28946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400" name="Slide Number"/>
          <p:cNvSpPr txBox="1"/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Title Text"/>
          <p:cNvSpPr txBox="1"/>
          <p:nvPr>
            <p:ph type="title"/>
          </p:nvPr>
        </p:nvSpPr>
        <p:spPr>
          <a:xfrm>
            <a:off x="461553" y="181128"/>
            <a:ext cx="11743898" cy="46037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9" name="Body Level One…"/>
          <p:cNvSpPr txBox="1"/>
          <p:nvPr>
            <p:ph type="body" idx="1" hasCustomPrompt="1"/>
          </p:nvPr>
        </p:nvSpPr>
        <p:spPr>
          <a:xfrm>
            <a:off x="461553" y="1339132"/>
            <a:ext cx="11265409" cy="40354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3D0"/>
                </a:solidFill>
              </a:defRPr>
            </a:lvl1pPr>
            <a:lvl2pPr marL="304800" indent="-304800">
              <a:defRPr>
                <a:solidFill>
                  <a:srgbClr val="0073D0"/>
                </a:solidFill>
              </a:defRPr>
            </a:lvl2pPr>
            <a:lvl3pPr marL="674687" indent="-412750">
              <a:defRPr>
                <a:solidFill>
                  <a:srgbClr val="0073D0"/>
                </a:solidFill>
              </a:defRPr>
            </a:lvl3pPr>
            <a:lvl4pPr>
              <a:defRPr>
                <a:solidFill>
                  <a:srgbClr val="0073D0"/>
                </a:solidFill>
              </a:defRPr>
            </a:lvl4pPr>
            <a:lvl5pPr>
              <a:defRPr>
                <a:solidFill>
                  <a:srgbClr val="0073D0"/>
                </a:solidFill>
              </a:defRPr>
            </a:lvl5pPr>
          </a:lstStyle>
          <a:p>
            <a:pPr/>
            <a:r>
              <a:t>Header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le Slide Option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Box 15"/>
          <p:cNvSpPr txBox="1"/>
          <p:nvPr/>
        </p:nvSpPr>
        <p:spPr>
          <a:xfrm>
            <a:off x="635000" y="6388699"/>
            <a:ext cx="317506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808080"/>
                </a:solidFill>
              </a:defRPr>
            </a:lvl1pPr>
          </a:lstStyle>
          <a:p>
            <a:pPr/>
            <a:r>
              <a:t>© 2025 Talkative</a:t>
            </a:r>
          </a:p>
        </p:txBody>
      </p:sp>
      <p:sp>
        <p:nvSpPr>
          <p:cNvPr id="418" name="Title"/>
          <p:cNvSpPr txBox="1"/>
          <p:nvPr>
            <p:ph type="title" hasCustomPrompt="1"/>
          </p:nvPr>
        </p:nvSpPr>
        <p:spPr>
          <a:xfrm>
            <a:off x="635000" y="1239940"/>
            <a:ext cx="4830765" cy="2742613"/>
          </a:xfrm>
          <a:prstGeom prst="rect">
            <a:avLst/>
          </a:prstGeom>
        </p:spPr>
        <p:txBody>
          <a:bodyPr/>
          <a:lstStyle>
            <a:lvl1pPr>
              <a:defRPr b="1" spc="100" sz="4000">
                <a:solidFill>
                  <a:srgbClr val="FFFFFF"/>
                </a:solidFill>
              </a:defRPr>
            </a:lvl1pPr>
          </a:lstStyle>
          <a:p>
            <a:pPr/>
            <a:r>
              <a:t>Title</a:t>
            </a:r>
          </a:p>
        </p:txBody>
      </p:sp>
      <p:sp>
        <p:nvSpPr>
          <p:cNvPr id="419" name="Body Level One…"/>
          <p:cNvSpPr txBox="1"/>
          <p:nvPr>
            <p:ph type="body" sz="quarter" idx="1" hasCustomPrompt="1"/>
          </p:nvPr>
        </p:nvSpPr>
        <p:spPr>
          <a:xfrm>
            <a:off x="635000" y="4290831"/>
            <a:ext cx="4830765" cy="684213"/>
          </a:xfrm>
          <a:prstGeom prst="rect">
            <a:avLst/>
          </a:prstGeom>
        </p:spPr>
        <p:txBody>
          <a:bodyPr/>
          <a:lstStyle>
            <a:lvl1pPr>
              <a:defRPr spc="100" sz="3000"/>
            </a:lvl1pPr>
            <a:lvl2pPr marL="0" indent="457200">
              <a:buSzTx/>
              <a:buNone/>
              <a:defRPr spc="100" sz="3000"/>
            </a:lvl2pPr>
            <a:lvl3pPr marL="0" indent="914400">
              <a:buSzTx/>
              <a:buNone/>
              <a:defRPr spc="100" sz="3000"/>
            </a:lvl3pPr>
            <a:lvl4pPr marL="0" indent="1371600">
              <a:buSzTx/>
              <a:buNone/>
              <a:defRPr spc="100" sz="3000"/>
            </a:lvl4pPr>
            <a:lvl5pPr marL="0" indent="1828800">
              <a:buSzTx/>
              <a:buNone/>
              <a:defRPr spc="100" sz="30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20" name="Text Placeholder 2"/>
          <p:cNvSpPr/>
          <p:nvPr>
            <p:ph type="body" sz="quarter" idx="21" hasCustomPrompt="1"/>
          </p:nvPr>
        </p:nvSpPr>
        <p:spPr>
          <a:xfrm>
            <a:off x="635000" y="5353050"/>
            <a:ext cx="4830763" cy="28946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Presenter name, title</a:t>
            </a:r>
          </a:p>
        </p:txBody>
      </p:sp>
      <p:sp>
        <p:nvSpPr>
          <p:cNvPr id="421" name="Text Placeholder 2"/>
          <p:cNvSpPr/>
          <p:nvPr>
            <p:ph type="body" sz="quarter" idx="22" hasCustomPrompt="1"/>
          </p:nvPr>
        </p:nvSpPr>
        <p:spPr>
          <a:xfrm>
            <a:off x="635000" y="5721225"/>
            <a:ext cx="4830763" cy="28946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422" name="Slide Number"/>
          <p:cNvSpPr txBox="1"/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Content_1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2" y="84986"/>
            <a:ext cx="369626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Title Text"/>
          <p:cNvSpPr txBox="1"/>
          <p:nvPr>
            <p:ph type="title"/>
          </p:nvPr>
        </p:nvSpPr>
        <p:spPr>
          <a:xfrm>
            <a:off x="452846" y="185562"/>
            <a:ext cx="11501847" cy="460377"/>
          </a:xfrm>
          <a:prstGeom prst="rect">
            <a:avLst/>
          </a:prstGeom>
        </p:spPr>
        <p:txBody>
          <a:bodyPr/>
          <a:lstStyle>
            <a:lvl1pPr defTabSz="914377"/>
          </a:lstStyle>
          <a:p>
            <a:pPr/>
            <a:r>
              <a:t>Title Text</a:t>
            </a:r>
          </a:p>
        </p:txBody>
      </p:sp>
      <p:sp>
        <p:nvSpPr>
          <p:cNvPr id="431" name="Body Level One…"/>
          <p:cNvSpPr txBox="1"/>
          <p:nvPr>
            <p:ph type="body" idx="1"/>
          </p:nvPr>
        </p:nvSpPr>
        <p:spPr>
          <a:xfrm>
            <a:off x="329665" y="1318775"/>
            <a:ext cx="11538288" cy="4335903"/>
          </a:xfrm>
          <a:prstGeom prst="rect">
            <a:avLst/>
          </a:prstGeom>
        </p:spPr>
        <p:txBody>
          <a:bodyPr/>
          <a:lstStyle>
            <a:lvl1pPr defTabSz="914377">
              <a:spcBef>
                <a:spcPts val="1800"/>
              </a:spcBef>
              <a:defRPr>
                <a:solidFill>
                  <a:schemeClr val="accent1"/>
                </a:solidFill>
              </a:defRPr>
            </a:lvl1pPr>
            <a:lvl2pPr marL="731500" indent="-274312" defTabSz="914377">
              <a:spcBef>
                <a:spcPts val="1800"/>
              </a:spcBef>
              <a:defRPr>
                <a:solidFill>
                  <a:schemeClr val="accent1"/>
                </a:solidFill>
              </a:defRPr>
            </a:lvl2pPr>
            <a:lvl3pPr marL="1219168" indent="-304790" defTabSz="914377">
              <a:spcBef>
                <a:spcPts val="1800"/>
              </a:spcBef>
              <a:defRPr>
                <a:solidFill>
                  <a:schemeClr val="accent1"/>
                </a:solidFill>
              </a:defRPr>
            </a:lvl3pPr>
            <a:lvl4pPr marL="1714456" indent="-342890" defTabSz="914377">
              <a:spcBef>
                <a:spcPts val="1800"/>
              </a:spcBef>
              <a:defRPr>
                <a:solidFill>
                  <a:schemeClr val="accent1"/>
                </a:solidFill>
              </a:defRPr>
            </a:lvl4pPr>
            <a:lvl5pPr marL="2171645" indent="-342890" defTabSz="914377">
              <a:spcBef>
                <a:spcPts val="1800"/>
              </a:spcBef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2" name="Slide Number"/>
          <p:cNvSpPr txBox="1"/>
          <p:nvPr>
            <p:ph type="sldNum" sz="quarter" idx="2"/>
          </p:nvPr>
        </p:nvSpPr>
        <p:spPr>
          <a:xfrm>
            <a:off x="228600" y="6546165"/>
            <a:ext cx="139837" cy="127001"/>
          </a:xfrm>
          <a:prstGeom prst="rect">
            <a:avLst/>
          </a:prstGeom>
        </p:spPr>
        <p:txBody>
          <a:bodyPr/>
          <a:lstStyle>
            <a:lvl1pPr defTabSz="1219140"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se Study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41" name="Rectangle 5"/>
          <p:cNvSpPr/>
          <p:nvPr/>
        </p:nvSpPr>
        <p:spPr>
          <a:xfrm>
            <a:off x="-1" y="-2"/>
            <a:ext cx="8055431" cy="1553031"/>
          </a:xfrm>
          <a:prstGeom prst="rect">
            <a:avLst/>
          </a:prstGeom>
          <a:solidFill>
            <a:srgbClr val="EEECE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95000"/>
              </a:lnSpc>
              <a:defRPr sz="2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442" name="Body Level One…"/>
          <p:cNvSpPr txBox="1"/>
          <p:nvPr>
            <p:ph type="body" sz="quarter" idx="1" hasCustomPrompt="1"/>
          </p:nvPr>
        </p:nvSpPr>
        <p:spPr>
          <a:xfrm>
            <a:off x="649287" y="739230"/>
            <a:ext cx="4379914" cy="36273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0073D0"/>
                </a:solidFill>
              </a:defRPr>
            </a:lvl1pPr>
            <a:lvl2pPr marL="0" indent="457200">
              <a:buSzTx/>
              <a:buNone/>
              <a:defRPr sz="2200">
                <a:solidFill>
                  <a:srgbClr val="0073D0"/>
                </a:solidFill>
              </a:defRPr>
            </a:lvl2pPr>
            <a:lvl3pPr marL="0" indent="914400">
              <a:buSzTx/>
              <a:buNone/>
              <a:defRPr sz="2200">
                <a:solidFill>
                  <a:srgbClr val="0073D0"/>
                </a:solidFill>
              </a:defRPr>
            </a:lvl3pPr>
            <a:lvl4pPr marL="0" indent="1371600">
              <a:buSzTx/>
              <a:buNone/>
              <a:defRPr sz="2200">
                <a:solidFill>
                  <a:srgbClr val="0073D0"/>
                </a:solidFill>
              </a:defRPr>
            </a:lvl4pPr>
            <a:lvl5pPr marL="0" indent="1828800">
              <a:buSzTx/>
              <a:buNone/>
              <a:defRPr sz="2200">
                <a:solidFill>
                  <a:srgbClr val="0073D0"/>
                </a:solidFill>
              </a:defRPr>
            </a:lvl5pPr>
          </a:lstStyle>
          <a:p>
            <a:pPr/>
            <a:r>
              <a:t>Name of Organization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grpSp>
        <p:nvGrpSpPr>
          <p:cNvPr id="445" name="Rectangle 41"/>
          <p:cNvGrpSpPr/>
          <p:nvPr/>
        </p:nvGrpSpPr>
        <p:grpSpPr>
          <a:xfrm>
            <a:off x="8054209" y="0"/>
            <a:ext cx="4137791" cy="6858000"/>
            <a:chOff x="0" y="0"/>
            <a:chExt cx="4137790" cy="6858000"/>
          </a:xfrm>
        </p:grpSpPr>
        <p:sp>
          <p:nvSpPr>
            <p:cNvPr id="443" name="Rectangle"/>
            <p:cNvSpPr/>
            <p:nvPr/>
          </p:nvSpPr>
          <p:spPr>
            <a:xfrm>
              <a:off x="-1" y="0"/>
              <a:ext cx="4137792" cy="6858000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4" name="Case Study…"/>
            <p:cNvSpPr txBox="1"/>
            <p:nvPr/>
          </p:nvSpPr>
          <p:spPr>
            <a:xfrm>
              <a:off x="45719" y="2757420"/>
              <a:ext cx="4046351" cy="134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4400">
                  <a:solidFill>
                    <a:srgbClr val="BFBFBF"/>
                  </a:solidFill>
                </a:defRPr>
              </a:pPr>
              <a:r>
                <a:t>Case Study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4400">
                  <a:solidFill>
                    <a:srgbClr val="BFBFBF"/>
                  </a:solidFill>
                </a:defRPr>
              </a:pPr>
              <a:r>
                <a:t>Image</a:t>
              </a:r>
            </a:p>
          </p:txBody>
        </p:sp>
      </p:grpSp>
      <p:sp>
        <p:nvSpPr>
          <p:cNvPr id="446" name="TextBox 1"/>
          <p:cNvSpPr txBox="1"/>
          <p:nvPr/>
        </p:nvSpPr>
        <p:spPr>
          <a:xfrm>
            <a:off x="603069" y="447098"/>
            <a:ext cx="367937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pc="100" sz="1200"/>
            </a:lvl1pPr>
          </a:lstStyle>
          <a:p>
            <a:pPr/>
            <a:r>
              <a:t>CASE STUDY</a:t>
            </a:r>
          </a:p>
        </p:txBody>
      </p:sp>
      <p:sp>
        <p:nvSpPr>
          <p:cNvPr id="447" name="Picture Placeholder 4"/>
          <p:cNvSpPr/>
          <p:nvPr>
            <p:ph type="pic" sz="half" idx="21"/>
          </p:nvPr>
        </p:nvSpPr>
        <p:spPr>
          <a:xfrm>
            <a:off x="8054208" y="6198"/>
            <a:ext cx="4137792" cy="68518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Rectangle 1"/>
          <p:cNvSpPr/>
          <p:nvPr/>
        </p:nvSpPr>
        <p:spPr>
          <a:xfrm>
            <a:off x="0" y="1129990"/>
            <a:ext cx="12192000" cy="817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5" name="Slide Number"/>
          <p:cNvSpPr txBox="1"/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with slid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Rectangle 2"/>
          <p:cNvSpPr/>
          <p:nvPr/>
        </p:nvSpPr>
        <p:spPr>
          <a:xfrm>
            <a:off x="0" y="1129990"/>
            <a:ext cx="12192000" cy="817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77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6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23954" y="6409432"/>
            <a:ext cx="354342" cy="253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Half Im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6697001" y="521716"/>
            <a:ext cx="5361153" cy="46037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half" idx="1" hasCustomPrompt="1"/>
          </p:nvPr>
        </p:nvSpPr>
        <p:spPr>
          <a:xfrm>
            <a:off x="6697001" y="1639888"/>
            <a:ext cx="5221950" cy="4271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3D0"/>
                </a:solidFill>
              </a:defRPr>
            </a:lvl1pPr>
            <a:lvl2pPr>
              <a:defRPr>
                <a:solidFill>
                  <a:srgbClr val="0073D0"/>
                </a:solidFill>
              </a:defRPr>
            </a:lvl2pPr>
            <a:lvl3pPr>
              <a:defRPr>
                <a:solidFill>
                  <a:srgbClr val="0073D0"/>
                </a:solidFill>
              </a:defRPr>
            </a:lvl3pPr>
            <a:lvl4pPr>
              <a:defRPr>
                <a:solidFill>
                  <a:srgbClr val="0073D0"/>
                </a:solidFill>
              </a:defRPr>
            </a:lvl4pPr>
            <a:lvl5pPr>
              <a:defRPr>
                <a:solidFill>
                  <a:srgbClr val="0073D0"/>
                </a:solidFill>
              </a:defRPr>
            </a:lvl5pPr>
          </a:lstStyle>
          <a:p>
            <a:pPr/>
            <a:r>
              <a:t>Header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49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23954" y="6409432"/>
            <a:ext cx="354342" cy="253102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Picture Placeholder 4"/>
          <p:cNvSpPr/>
          <p:nvPr>
            <p:ph type="pic" idx="21"/>
          </p:nvPr>
        </p:nvSpPr>
        <p:spPr>
          <a:xfrm>
            <a:off x="-1" y="10"/>
            <a:ext cx="6195850" cy="68579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Title Text"/>
          <p:cNvSpPr txBox="1"/>
          <p:nvPr>
            <p:ph type="title"/>
          </p:nvPr>
        </p:nvSpPr>
        <p:spPr>
          <a:xfrm>
            <a:off x="461553" y="181128"/>
            <a:ext cx="11743898" cy="46037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73" name="Body Level One…"/>
          <p:cNvSpPr txBox="1"/>
          <p:nvPr>
            <p:ph type="body" idx="1" hasCustomPrompt="1"/>
          </p:nvPr>
        </p:nvSpPr>
        <p:spPr>
          <a:xfrm>
            <a:off x="461553" y="1339132"/>
            <a:ext cx="11265409" cy="40354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3D0"/>
                </a:solidFill>
              </a:defRPr>
            </a:lvl1pPr>
            <a:lvl2pPr marL="304800" indent="-304800">
              <a:defRPr>
                <a:solidFill>
                  <a:srgbClr val="0073D0"/>
                </a:solidFill>
              </a:defRPr>
            </a:lvl2pPr>
            <a:lvl3pPr marL="674687" indent="-412750">
              <a:defRPr>
                <a:solidFill>
                  <a:srgbClr val="0073D0"/>
                </a:solidFill>
              </a:defRPr>
            </a:lvl3pPr>
            <a:lvl4pPr>
              <a:defRPr>
                <a:solidFill>
                  <a:srgbClr val="0073D0"/>
                </a:solidFill>
              </a:defRPr>
            </a:lvl4pPr>
            <a:lvl5pPr>
              <a:defRPr>
                <a:solidFill>
                  <a:srgbClr val="0073D0"/>
                </a:solidFill>
              </a:defRPr>
            </a:lvl5pPr>
          </a:lstStyle>
          <a:p>
            <a:pPr/>
            <a:r>
              <a:t>Header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7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3954" y="6409432"/>
            <a:ext cx="354342" cy="253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2113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SectionDivider Slide"/>
          <p:cNvSpPr txBox="1"/>
          <p:nvPr>
            <p:ph type="title" hasCustomPrompt="1"/>
          </p:nvPr>
        </p:nvSpPr>
        <p:spPr>
          <a:xfrm>
            <a:off x="2319614" y="2219275"/>
            <a:ext cx="9218914" cy="1939159"/>
          </a:xfrm>
          <a:prstGeom prst="rect">
            <a:avLst/>
          </a:prstGeom>
        </p:spPr>
        <p:txBody>
          <a:bodyPr/>
          <a:lstStyle>
            <a:lvl1pPr>
              <a:defRPr b="1" spc="100" sz="5400"/>
            </a:lvl1pPr>
          </a:lstStyle>
          <a:p>
            <a:pPr/>
            <a:r>
              <a:t>SectionDivider Slide</a:t>
            </a:r>
          </a:p>
        </p:txBody>
      </p:sp>
      <p:sp>
        <p:nvSpPr>
          <p:cNvPr id="4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85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3954" y="6409432"/>
            <a:ext cx="354342" cy="253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3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TextBox 15"/>
          <p:cNvSpPr txBox="1"/>
          <p:nvPr/>
        </p:nvSpPr>
        <p:spPr>
          <a:xfrm>
            <a:off x="635000" y="6388699"/>
            <a:ext cx="317506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808080"/>
                </a:solidFill>
              </a:defRPr>
            </a:lvl1pPr>
          </a:lstStyle>
          <a:p>
            <a:pPr/>
            <a:r>
              <a:t>© 2024 Mitel. Proprietary and Conﬁdential.</a:t>
            </a:r>
          </a:p>
        </p:txBody>
      </p:sp>
      <p:sp>
        <p:nvSpPr>
          <p:cNvPr id="494" name="Title"/>
          <p:cNvSpPr txBox="1"/>
          <p:nvPr>
            <p:ph type="title" hasCustomPrompt="1"/>
          </p:nvPr>
        </p:nvSpPr>
        <p:spPr>
          <a:xfrm>
            <a:off x="635000" y="1239940"/>
            <a:ext cx="4830765" cy="2742613"/>
          </a:xfrm>
          <a:prstGeom prst="rect">
            <a:avLst/>
          </a:prstGeom>
        </p:spPr>
        <p:txBody>
          <a:bodyPr/>
          <a:lstStyle>
            <a:lvl1pPr>
              <a:defRPr b="1" spc="100" sz="4000">
                <a:solidFill>
                  <a:srgbClr val="FFFFFF"/>
                </a:solidFill>
              </a:defRPr>
            </a:lvl1pPr>
          </a:lstStyle>
          <a:p>
            <a:pPr/>
            <a:r>
              <a:t>Title</a:t>
            </a:r>
          </a:p>
        </p:txBody>
      </p:sp>
      <p:sp>
        <p:nvSpPr>
          <p:cNvPr id="495" name="Body Level One…"/>
          <p:cNvSpPr txBox="1"/>
          <p:nvPr>
            <p:ph type="body" sz="quarter" idx="1" hasCustomPrompt="1"/>
          </p:nvPr>
        </p:nvSpPr>
        <p:spPr>
          <a:xfrm>
            <a:off x="635000" y="4290831"/>
            <a:ext cx="4830765" cy="684213"/>
          </a:xfrm>
          <a:prstGeom prst="rect">
            <a:avLst/>
          </a:prstGeom>
        </p:spPr>
        <p:txBody>
          <a:bodyPr/>
          <a:lstStyle>
            <a:lvl1pPr>
              <a:defRPr spc="100" sz="3000"/>
            </a:lvl1pPr>
            <a:lvl2pPr marL="0" indent="457200">
              <a:buSzTx/>
              <a:buNone/>
              <a:defRPr spc="100" sz="3000"/>
            </a:lvl2pPr>
            <a:lvl3pPr marL="0" indent="914400">
              <a:buSzTx/>
              <a:buNone/>
              <a:defRPr spc="100" sz="3000"/>
            </a:lvl3pPr>
            <a:lvl4pPr marL="0" indent="1371600">
              <a:buSzTx/>
              <a:buNone/>
              <a:defRPr spc="100" sz="3000"/>
            </a:lvl4pPr>
            <a:lvl5pPr marL="0" indent="1828800">
              <a:buSzTx/>
              <a:buNone/>
              <a:defRPr spc="100" sz="30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96" name="Text Placeholder 2"/>
          <p:cNvSpPr/>
          <p:nvPr>
            <p:ph type="body" sz="quarter" idx="21" hasCustomPrompt="1"/>
          </p:nvPr>
        </p:nvSpPr>
        <p:spPr>
          <a:xfrm>
            <a:off x="635000" y="5353050"/>
            <a:ext cx="4830763" cy="28946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Presenter name, title</a:t>
            </a:r>
          </a:p>
        </p:txBody>
      </p:sp>
      <p:sp>
        <p:nvSpPr>
          <p:cNvPr id="497" name="Text Placeholder 2"/>
          <p:cNvSpPr/>
          <p:nvPr>
            <p:ph type="body" sz="quarter" idx="22" hasCustomPrompt="1"/>
          </p:nvPr>
        </p:nvSpPr>
        <p:spPr>
          <a:xfrm>
            <a:off x="635000" y="5721225"/>
            <a:ext cx="4830763" cy="28946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Date</a:t>
            </a:r>
          </a:p>
        </p:txBody>
      </p:sp>
      <p:pic>
        <p:nvPicPr>
          <p:cNvPr id="498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 l="0" t="0" r="0" b="33814"/>
          <a:stretch>
            <a:fillRect/>
          </a:stretch>
        </p:blipFill>
        <p:spPr>
          <a:xfrm>
            <a:off x="635000" y="353287"/>
            <a:ext cx="1694809" cy="46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4831326" y="1097745"/>
            <a:ext cx="7360674" cy="5760255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Slide Number"/>
          <p:cNvSpPr txBox="1"/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arge Impactful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2" y="84986"/>
            <a:ext cx="369626" cy="6826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0" name="Rectangle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08" name="Rectangle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09" name="Image"/>
            <p:cNvSpPr txBox="1"/>
            <p:nvPr/>
          </p:nvSpPr>
          <p:spPr>
            <a:xfrm>
              <a:off x="45718" y="3074919"/>
              <a:ext cx="12100563" cy="7081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4400">
                  <a:solidFill>
                    <a:srgbClr val="BFBFBF"/>
                  </a:solidFill>
                </a:defRPr>
              </a:lvl1pPr>
            </a:lstStyle>
            <a:p>
              <a:pPr/>
              <a:r>
                <a:t>Image</a:t>
              </a:r>
            </a:p>
          </p:txBody>
        </p:sp>
      </p:grpSp>
      <p:sp>
        <p:nvSpPr>
          <p:cNvPr id="511" name="Picture Placeholder 2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12" name="Body Level One…"/>
          <p:cNvSpPr txBox="1"/>
          <p:nvPr>
            <p:ph type="body" sz="half" idx="1" hasCustomPrompt="1"/>
          </p:nvPr>
        </p:nvSpPr>
        <p:spPr>
          <a:xfrm>
            <a:off x="1608137" y="2326824"/>
            <a:ext cx="6921502" cy="3404916"/>
          </a:xfrm>
          <a:prstGeom prst="rect">
            <a:avLst/>
          </a:prstGeom>
        </p:spPr>
        <p:txBody>
          <a:bodyPr/>
          <a:lstStyle>
            <a:lvl1pPr defTabSz="914377">
              <a:defRPr b="1" spc="100" sz="7200">
                <a:solidFill>
                  <a:srgbClr val="FFFFFF"/>
                </a:solidFill>
              </a:defRPr>
            </a:lvl1pPr>
            <a:lvl2pPr marL="1280126" indent="-822938" defTabSz="914377">
              <a:defRPr b="1" spc="100" sz="7200">
                <a:solidFill>
                  <a:srgbClr val="FFFFFF"/>
                </a:solidFill>
              </a:defRPr>
            </a:lvl2pPr>
            <a:lvl3pPr marL="1828752" indent="-914375" defTabSz="914377">
              <a:defRPr b="1" spc="100" sz="7200">
                <a:solidFill>
                  <a:srgbClr val="FFFFFF"/>
                </a:solidFill>
              </a:defRPr>
            </a:lvl3pPr>
            <a:lvl4pPr marL="2400237" indent="-1028671" defTabSz="914377">
              <a:defRPr b="1" spc="100" sz="7200">
                <a:solidFill>
                  <a:srgbClr val="FFFFFF"/>
                </a:solidFill>
              </a:defRPr>
            </a:lvl4pPr>
            <a:lvl5pPr marL="2857426" indent="-1028671" defTabSz="914377">
              <a:defRPr b="1" spc="100" sz="7200">
                <a:solidFill>
                  <a:srgbClr val="FFFFFF"/>
                </a:solidFill>
              </a:defRPr>
            </a:lvl5pPr>
          </a:lstStyle>
          <a:p>
            <a:pPr/>
            <a:r>
              <a:t>IMPACTFUL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13" name="Text Placeholder 8"/>
          <p:cNvSpPr/>
          <p:nvPr>
            <p:ph type="body" sz="quarter" idx="22" hasCustomPrompt="1"/>
          </p:nvPr>
        </p:nvSpPr>
        <p:spPr>
          <a:xfrm>
            <a:off x="1608137" y="1561332"/>
            <a:ext cx="6384928" cy="661607"/>
          </a:xfrm>
          <a:prstGeom prst="rect">
            <a:avLst/>
          </a:prstGeom>
        </p:spPr>
        <p:txBody>
          <a:bodyPr/>
          <a:lstStyle>
            <a:lvl1pPr defTabSz="914377">
              <a:defRPr spc="100" sz="4400"/>
            </a:lvl1pPr>
          </a:lstStyle>
          <a:p>
            <a:pPr/>
            <a:r>
              <a:t>Large</a:t>
            </a:r>
          </a:p>
        </p:txBody>
      </p:sp>
      <p:sp>
        <p:nvSpPr>
          <p:cNvPr id="514" name="Slide Number"/>
          <p:cNvSpPr txBox="1"/>
          <p:nvPr>
            <p:ph type="sldNum" sz="quarter" idx="2"/>
          </p:nvPr>
        </p:nvSpPr>
        <p:spPr>
          <a:xfrm>
            <a:off x="228600" y="6546165"/>
            <a:ext cx="139837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2113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ectionDivider Slide"/>
          <p:cNvSpPr txBox="1"/>
          <p:nvPr>
            <p:ph type="title" hasCustomPrompt="1"/>
          </p:nvPr>
        </p:nvSpPr>
        <p:spPr>
          <a:xfrm>
            <a:off x="2319614" y="2219275"/>
            <a:ext cx="9218914" cy="1939159"/>
          </a:xfrm>
          <a:prstGeom prst="rect">
            <a:avLst/>
          </a:prstGeom>
        </p:spPr>
        <p:txBody>
          <a:bodyPr/>
          <a:lstStyle>
            <a:lvl1pPr>
              <a:defRPr b="1" spc="100" sz="5400"/>
            </a:lvl1pPr>
          </a:lstStyle>
          <a:p>
            <a:pPr/>
            <a:r>
              <a:t>SectionDivider Slide</a:t>
            </a:r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r Lists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se Study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6" name="Rectangle 5"/>
          <p:cNvSpPr/>
          <p:nvPr/>
        </p:nvSpPr>
        <p:spPr>
          <a:xfrm>
            <a:off x="-1" y="-2"/>
            <a:ext cx="8055431" cy="1553031"/>
          </a:xfrm>
          <a:prstGeom prst="rect">
            <a:avLst/>
          </a:prstGeom>
          <a:solidFill>
            <a:srgbClr val="EEECE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95000"/>
              </a:lnSpc>
              <a:defRPr sz="2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77" name="Body Level One…"/>
          <p:cNvSpPr txBox="1"/>
          <p:nvPr>
            <p:ph type="body" sz="quarter" idx="1" hasCustomPrompt="1"/>
          </p:nvPr>
        </p:nvSpPr>
        <p:spPr>
          <a:xfrm>
            <a:off x="649287" y="739230"/>
            <a:ext cx="4379914" cy="36273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0073D0"/>
                </a:solidFill>
              </a:defRPr>
            </a:lvl1pPr>
            <a:lvl2pPr marL="0" indent="457200">
              <a:buSzTx/>
              <a:buNone/>
              <a:defRPr sz="2200">
                <a:solidFill>
                  <a:srgbClr val="0073D0"/>
                </a:solidFill>
              </a:defRPr>
            </a:lvl2pPr>
            <a:lvl3pPr marL="0" indent="914400">
              <a:buSzTx/>
              <a:buNone/>
              <a:defRPr sz="2200">
                <a:solidFill>
                  <a:srgbClr val="0073D0"/>
                </a:solidFill>
              </a:defRPr>
            </a:lvl3pPr>
            <a:lvl4pPr marL="0" indent="1371600">
              <a:buSzTx/>
              <a:buNone/>
              <a:defRPr sz="2200">
                <a:solidFill>
                  <a:srgbClr val="0073D0"/>
                </a:solidFill>
              </a:defRPr>
            </a:lvl4pPr>
            <a:lvl5pPr marL="0" indent="1828800">
              <a:buSzTx/>
              <a:buNone/>
              <a:defRPr sz="2200">
                <a:solidFill>
                  <a:srgbClr val="0073D0"/>
                </a:solidFill>
              </a:defRPr>
            </a:lvl5pPr>
          </a:lstStyle>
          <a:p>
            <a:pPr/>
            <a:r>
              <a:t>Name of Organization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grpSp>
        <p:nvGrpSpPr>
          <p:cNvPr id="80" name="Rectangle 41"/>
          <p:cNvGrpSpPr/>
          <p:nvPr/>
        </p:nvGrpSpPr>
        <p:grpSpPr>
          <a:xfrm>
            <a:off x="8054209" y="0"/>
            <a:ext cx="4137791" cy="6858000"/>
            <a:chOff x="0" y="0"/>
            <a:chExt cx="4137790" cy="6858000"/>
          </a:xfrm>
        </p:grpSpPr>
        <p:sp>
          <p:nvSpPr>
            <p:cNvPr id="78" name="Rectangle"/>
            <p:cNvSpPr/>
            <p:nvPr/>
          </p:nvSpPr>
          <p:spPr>
            <a:xfrm>
              <a:off x="-1" y="0"/>
              <a:ext cx="4137792" cy="6858000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9" name="Case Study…"/>
            <p:cNvSpPr txBox="1"/>
            <p:nvPr/>
          </p:nvSpPr>
          <p:spPr>
            <a:xfrm>
              <a:off x="45719" y="2757420"/>
              <a:ext cx="4046351" cy="134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4400">
                  <a:solidFill>
                    <a:srgbClr val="BFBFBF"/>
                  </a:solidFill>
                </a:defRPr>
              </a:pPr>
              <a:r>
                <a:t>Case Study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 sz="4400">
                  <a:solidFill>
                    <a:srgbClr val="BFBFBF"/>
                  </a:solidFill>
                </a:defRPr>
              </a:pPr>
              <a:r>
                <a:t>Image</a:t>
              </a:r>
            </a:p>
          </p:txBody>
        </p:sp>
      </p:grpSp>
      <p:sp>
        <p:nvSpPr>
          <p:cNvPr id="81" name="TextBox 1"/>
          <p:cNvSpPr txBox="1"/>
          <p:nvPr/>
        </p:nvSpPr>
        <p:spPr>
          <a:xfrm>
            <a:off x="603069" y="447098"/>
            <a:ext cx="367937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pc="100" sz="1200"/>
            </a:lvl1pPr>
          </a:lstStyle>
          <a:p>
            <a:pPr/>
            <a:r>
              <a:t>CASE STUDY</a:t>
            </a:r>
          </a:p>
        </p:txBody>
      </p:sp>
      <p:sp>
        <p:nvSpPr>
          <p:cNvPr id="82" name="Picture Placeholder 4"/>
          <p:cNvSpPr/>
          <p:nvPr>
            <p:ph type="pic" sz="half" idx="21"/>
          </p:nvPr>
        </p:nvSpPr>
        <p:spPr>
          <a:xfrm>
            <a:off x="8054208" y="6198"/>
            <a:ext cx="4137792" cy="68518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con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Body Level One…"/>
          <p:cNvSpPr txBox="1"/>
          <p:nvPr>
            <p:ph type="body" sz="quarter" idx="1" hasCustomPrompt="1"/>
          </p:nvPr>
        </p:nvSpPr>
        <p:spPr>
          <a:xfrm>
            <a:off x="1625001" y="3244371"/>
            <a:ext cx="2472440" cy="2529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3D0"/>
                </a:solidFill>
              </a:defRPr>
            </a:lvl1pPr>
            <a:lvl2pPr marL="297180" indent="-297180">
              <a:defRPr>
                <a:solidFill>
                  <a:srgbClr val="0073D0"/>
                </a:solidFill>
              </a:defRPr>
            </a:lvl2pPr>
            <a:lvl3pPr marL="597429" indent="-319617">
              <a:defRPr>
                <a:solidFill>
                  <a:srgbClr val="0073D0"/>
                </a:solidFill>
              </a:defRPr>
            </a:lvl3pPr>
            <a:lvl4pPr>
              <a:defRPr>
                <a:solidFill>
                  <a:srgbClr val="0073D0"/>
                </a:solidFill>
              </a:defRPr>
            </a:lvl4pPr>
            <a:lvl5pPr>
              <a:defRPr>
                <a:solidFill>
                  <a:srgbClr val="0073D0"/>
                </a:solidFill>
              </a:defRPr>
            </a:lvl5pPr>
          </a:lstStyle>
          <a:p>
            <a:pPr/>
            <a:r>
              <a:t>Header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Picture Placeholder 2"/>
          <p:cNvSpPr/>
          <p:nvPr>
            <p:ph type="pic" sz="quarter" idx="21"/>
          </p:nvPr>
        </p:nvSpPr>
        <p:spPr>
          <a:xfrm>
            <a:off x="1960667" y="1294782"/>
            <a:ext cx="1627633" cy="16276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Title Text"/>
          <p:cNvSpPr txBox="1"/>
          <p:nvPr>
            <p:ph type="title"/>
          </p:nvPr>
        </p:nvSpPr>
        <p:spPr>
          <a:xfrm>
            <a:off x="442304" y="195467"/>
            <a:ext cx="11749696" cy="46037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Text Placeholder 12"/>
          <p:cNvSpPr/>
          <p:nvPr>
            <p:ph type="body" sz="quarter" idx="22" hasCustomPrompt="1"/>
          </p:nvPr>
        </p:nvSpPr>
        <p:spPr>
          <a:xfrm>
            <a:off x="4821542" y="3244371"/>
            <a:ext cx="2472439" cy="2529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3D0"/>
                </a:solidFill>
              </a:defRPr>
            </a:lvl1pPr>
          </a:lstStyle>
          <a:p>
            <a:pPr/>
            <a:r>
              <a:t>Header
Second level
Third level</a:t>
            </a:r>
          </a:p>
        </p:txBody>
      </p:sp>
      <p:sp>
        <p:nvSpPr>
          <p:cNvPr id="94" name="Text Placeholder 12"/>
          <p:cNvSpPr/>
          <p:nvPr>
            <p:ph type="body" sz="quarter" idx="23" hasCustomPrompt="1"/>
          </p:nvPr>
        </p:nvSpPr>
        <p:spPr>
          <a:xfrm>
            <a:off x="8018084" y="3244371"/>
            <a:ext cx="2472439" cy="2529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3D0"/>
                </a:solidFill>
              </a:defRPr>
            </a:lvl1pPr>
          </a:lstStyle>
          <a:p>
            <a:pPr/>
            <a:r>
              <a:t>Header
Second level
Third level</a:t>
            </a:r>
          </a:p>
        </p:txBody>
      </p:sp>
      <p:sp>
        <p:nvSpPr>
          <p:cNvPr id="95" name="Picture Placeholder 2"/>
          <p:cNvSpPr/>
          <p:nvPr>
            <p:ph type="pic" sz="quarter" idx="24"/>
          </p:nvPr>
        </p:nvSpPr>
        <p:spPr>
          <a:xfrm>
            <a:off x="5243945" y="1294782"/>
            <a:ext cx="1627633" cy="16276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6" name="Picture Placeholder 2"/>
          <p:cNvSpPr/>
          <p:nvPr>
            <p:ph type="pic" sz="quarter" idx="25"/>
          </p:nvPr>
        </p:nvSpPr>
        <p:spPr>
          <a:xfrm>
            <a:off x="8440487" y="1294782"/>
            <a:ext cx="1627633" cy="16276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98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3954" y="6409432"/>
            <a:ext cx="354342" cy="253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rcRect l="40529" t="0" r="5325" b="0"/>
          <a:stretch>
            <a:fillRect/>
          </a:stretch>
        </p:blipFill>
        <p:spPr>
          <a:xfrm>
            <a:off x="-1" y="84986"/>
            <a:ext cx="369625" cy="682658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Body Level One…"/>
          <p:cNvSpPr txBox="1"/>
          <p:nvPr>
            <p:ph type="body" sz="half" idx="1" hasCustomPrompt="1"/>
          </p:nvPr>
        </p:nvSpPr>
        <p:spPr>
          <a:xfrm>
            <a:off x="469533" y="1352983"/>
            <a:ext cx="4816571" cy="40354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3D0"/>
                </a:solidFill>
              </a:defRPr>
            </a:lvl1pPr>
            <a:lvl2pPr marL="297180" indent="-297180">
              <a:defRPr>
                <a:solidFill>
                  <a:srgbClr val="0073D0"/>
                </a:solidFill>
              </a:defRPr>
            </a:lvl2pPr>
            <a:lvl3pPr marL="600075" indent="-330200">
              <a:defRPr>
                <a:solidFill>
                  <a:srgbClr val="0073D0"/>
                </a:solidFill>
              </a:defRPr>
            </a:lvl3pPr>
            <a:lvl4pPr>
              <a:defRPr>
                <a:solidFill>
                  <a:srgbClr val="0073D0"/>
                </a:solidFill>
              </a:defRPr>
            </a:lvl4pPr>
            <a:lvl5pPr>
              <a:defRPr>
                <a:solidFill>
                  <a:srgbClr val="0073D0"/>
                </a:solidFill>
              </a:defRPr>
            </a:lvl5pPr>
          </a:lstStyle>
          <a:p>
            <a:pPr/>
            <a:r>
              <a:t>Header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Title Text"/>
          <p:cNvSpPr txBox="1"/>
          <p:nvPr>
            <p:ph type="title"/>
          </p:nvPr>
        </p:nvSpPr>
        <p:spPr>
          <a:xfrm>
            <a:off x="469533" y="181396"/>
            <a:ext cx="11749697" cy="46037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09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3954" y="6409432"/>
            <a:ext cx="354342" cy="253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6.xml"/><Relationship Id="rId4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1" descr="Picture Placeholder 11"/>
          <p:cNvPicPr>
            <a:picLocks noChangeAspect="1"/>
          </p:cNvPicPr>
          <p:nvPr/>
        </p:nvPicPr>
        <p:blipFill>
          <a:blip r:embed="rId2">
            <a:extLst/>
          </a:blip>
          <a:srcRect l="0" t="0" r="1" b="0"/>
          <a:stretch>
            <a:fillRect/>
          </a:stretch>
        </p:blipFill>
        <p:spPr>
          <a:xfrm>
            <a:off x="0" y="0"/>
            <a:ext cx="3307954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7697" y="21600"/>
                </a:lnTo>
                <a:lnTo>
                  <a:pt x="21600" y="10800"/>
                </a:lnTo>
                <a:lnTo>
                  <a:pt x="17697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3954" y="6409432"/>
            <a:ext cx="354342" cy="25310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28600" y="6546163"/>
            <a:ext cx="139837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Title Text"/>
          <p:cNvSpPr txBox="1"/>
          <p:nvPr>
            <p:ph type="title"/>
          </p:nvPr>
        </p:nvSpPr>
        <p:spPr>
          <a:xfrm>
            <a:off x="609600" y="0"/>
            <a:ext cx="109728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687" r:id="rId42"/>
    <p:sldLayoutId id="2147483688" r:id="rId43"/>
    <p:sldLayoutId id="2147483689" r:id="rId44"/>
    <p:sldLayoutId id="2147483690" r:id="rId45"/>
    <p:sldLayoutId id="2147483691" r:id="rId46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73D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73D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73D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73D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73D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73D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73D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73D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73D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accent2"/>
          </a:solidFill>
          <a:uFillTx/>
          <a:latin typeface="+mj-lt"/>
          <a:ea typeface="+mj-ea"/>
          <a:cs typeface="+mj-cs"/>
          <a:sym typeface="Arial"/>
        </a:defRPr>
      </a:lvl1pPr>
      <a:lvl2pPr marL="731519" marR="0" indent="-27431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solidFill>
            <a:schemeClr val="accent2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0000"/>
        <a:buFontTx/>
        <a:buChar char="o"/>
        <a:tabLst/>
        <a:defRPr b="0" baseline="0" cap="none" i="0" spc="0" strike="noStrike" sz="2400" u="none">
          <a:solidFill>
            <a:schemeClr val="accent2"/>
          </a:solidFill>
          <a:uFillTx/>
          <a:latin typeface="+mj-lt"/>
          <a:ea typeface="+mj-ea"/>
          <a:cs typeface="+mj-cs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solidFill>
            <a:schemeClr val="accent2"/>
          </a:solidFill>
          <a:uFillTx/>
          <a:latin typeface="+mj-lt"/>
          <a:ea typeface="+mj-ea"/>
          <a:cs typeface="+mj-cs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solidFill>
            <a:schemeClr val="accent2"/>
          </a:solidFill>
          <a:uFillTx/>
          <a:latin typeface="+mj-lt"/>
          <a:ea typeface="+mj-ea"/>
          <a:cs typeface="+mj-cs"/>
          <a:sym typeface="Arial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solidFill>
            <a:schemeClr val="accent2"/>
          </a:solidFill>
          <a:uFillTx/>
          <a:latin typeface="+mj-lt"/>
          <a:ea typeface="+mj-ea"/>
          <a:cs typeface="+mj-cs"/>
          <a:sym typeface="Arial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solidFill>
            <a:schemeClr val="accent2"/>
          </a:solidFill>
          <a:uFillTx/>
          <a:latin typeface="+mj-lt"/>
          <a:ea typeface="+mj-ea"/>
          <a:cs typeface="+mj-cs"/>
          <a:sym typeface="Arial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solidFill>
            <a:schemeClr val="accent2"/>
          </a:solidFill>
          <a:uFillTx/>
          <a:latin typeface="+mj-lt"/>
          <a:ea typeface="+mj-ea"/>
          <a:cs typeface="+mj-cs"/>
          <a:sym typeface="Arial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solidFill>
            <a:schemeClr val="accent2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5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Screenshot 2025-09-17 at 09.52.55.png" descr="Screenshot 2025-09-17 at 09.52.5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5077" y="-31929"/>
            <a:ext cx="12362154" cy="6921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4671" y="259990"/>
            <a:ext cx="2123920" cy="1380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Screenshot 2025-09-17 at 10.43.32.png" descr="Screenshot 2025-09-17 at 10.43.3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1460" y="6347373"/>
            <a:ext cx="2210343" cy="209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lide Number Placeholder 4"/>
          <p:cNvSpPr txBox="1"/>
          <p:nvPr>
            <p:ph type="sldNum" sz="quarter" idx="4294967295"/>
          </p:nvPr>
        </p:nvSpPr>
        <p:spPr>
          <a:xfrm>
            <a:off x="228600" y="6546167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1219140">
              <a:spcBef>
                <a:spcPts val="800"/>
              </a:spcBef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79" name="Title 1"/>
          <p:cNvSpPr txBox="1"/>
          <p:nvPr/>
        </p:nvSpPr>
        <p:spPr>
          <a:xfrm>
            <a:off x="452845" y="185564"/>
            <a:ext cx="11501849" cy="46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defTabSz="877800">
              <a:lnSpc>
                <a:spcPct val="90000"/>
              </a:lnSpc>
              <a:defRPr sz="2600">
                <a:solidFill>
                  <a:srgbClr val="0073D0"/>
                </a:solidFill>
              </a:defRPr>
            </a:lvl1pPr>
          </a:lstStyle>
          <a:p>
            <a:pPr/>
            <a:r>
              <a:t>Next word prediction forces the neural network to learn a lot about the world</a:t>
            </a:r>
          </a:p>
        </p:txBody>
      </p:sp>
      <p:pic>
        <p:nvPicPr>
          <p:cNvPr id="580" name="Screenshot 2025-09-16 at 14.08.10.png" descr="Screenshot 2025-09-16 at 14.08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6526" y="1427504"/>
            <a:ext cx="9178948" cy="4916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lide Number Placeholder 4"/>
          <p:cNvSpPr txBox="1"/>
          <p:nvPr>
            <p:ph type="sldNum" sz="quarter" idx="4294967295"/>
          </p:nvPr>
        </p:nvSpPr>
        <p:spPr>
          <a:xfrm>
            <a:off x="228600" y="6546167"/>
            <a:ext cx="131354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1219140">
              <a:spcBef>
                <a:spcPts val="800"/>
              </a:spcBef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83" name="Title 1"/>
          <p:cNvSpPr txBox="1"/>
          <p:nvPr/>
        </p:nvSpPr>
        <p:spPr>
          <a:xfrm>
            <a:off x="452845" y="185564"/>
            <a:ext cx="11501849" cy="46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defTabSz="914377">
              <a:lnSpc>
                <a:spcPct val="90000"/>
              </a:lnSpc>
              <a:defRPr sz="2800">
                <a:solidFill>
                  <a:srgbClr val="0073D0"/>
                </a:solidFill>
              </a:defRPr>
            </a:lvl1pPr>
          </a:lstStyle>
          <a:p>
            <a:pPr/>
            <a:r>
              <a:t>Why does it work? </a:t>
            </a:r>
          </a:p>
        </p:txBody>
      </p:sp>
      <p:sp>
        <p:nvSpPr>
          <p:cNvPr id="584" name="Group"/>
          <p:cNvSpPr txBox="1"/>
          <p:nvPr/>
        </p:nvSpPr>
        <p:spPr>
          <a:xfrm>
            <a:off x="368691" y="1760411"/>
            <a:ext cx="5696773" cy="1264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8600" indent="-228600" defTabSz="914377">
              <a:spcBef>
                <a:spcPts val="1200"/>
              </a:spcBef>
              <a:buSzPct val="100000"/>
              <a:buChar char="•"/>
              <a:defRPr sz="2000">
                <a:solidFill>
                  <a:srgbClr val="0073D0"/>
                </a:solidFill>
              </a:defRPr>
            </a:pPr>
            <a:r>
              <a:t>We adjust LLMs to better predict the next word</a:t>
            </a:r>
          </a:p>
          <a:p>
            <a:pPr marL="228600" indent="-228600" defTabSz="914377">
              <a:spcBef>
                <a:spcPts val="1200"/>
              </a:spcBef>
              <a:buSzPct val="100000"/>
              <a:buChar char="•"/>
              <a:defRPr sz="2000">
                <a:solidFill>
                  <a:srgbClr val="0073D0"/>
                </a:solidFill>
              </a:defRPr>
            </a:pPr>
            <a:r>
              <a:t>We don’t know how the parameters collaborate</a:t>
            </a:r>
          </a:p>
          <a:p>
            <a:pPr marL="228600" indent="-228600" defTabSz="914377">
              <a:spcBef>
                <a:spcPts val="1200"/>
              </a:spcBef>
              <a:buSzPct val="100000"/>
              <a:buChar char="•"/>
              <a:defRPr sz="2000">
                <a:solidFill>
                  <a:srgbClr val="0073D0"/>
                </a:solidFill>
              </a:defRPr>
            </a:pPr>
            <a:r>
              <a:t>They have an imperfect knowledge database</a:t>
            </a:r>
          </a:p>
        </p:txBody>
      </p:sp>
      <p:sp>
        <p:nvSpPr>
          <p:cNvPr id="585" name="Example: “reversal curse”  Q: “Who is Tom Cruise’s mother”? A: Mary Lee Pfeiffer ✅…"/>
          <p:cNvSpPr txBox="1"/>
          <p:nvPr/>
        </p:nvSpPr>
        <p:spPr>
          <a:xfrm>
            <a:off x="6861219" y="1628095"/>
            <a:ext cx="5152420" cy="2489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77">
              <a:spcBef>
                <a:spcPts val="1200"/>
              </a:spcBef>
              <a:defRPr sz="2400"/>
            </a:pPr>
            <a:r>
              <a:t>Example: “reversal curse”</a:t>
            </a:r>
            <a:br/>
            <a:br/>
            <a:r>
              <a:t>Q: “Who is Tom Cruise’s mother”?</a:t>
            </a:r>
            <a:br/>
            <a:r>
              <a:t>A: Mary Lee Pfeiffer ✅</a:t>
            </a:r>
          </a:p>
          <a:p>
            <a:pPr defTabSz="914377">
              <a:spcBef>
                <a:spcPts val="1200"/>
              </a:spcBef>
              <a:defRPr sz="2400"/>
            </a:pPr>
            <a:r>
              <a:t>Q: “Who is Mary Lee Pfeiffer’s son”?</a:t>
            </a:r>
            <a:br/>
            <a:r>
              <a:t>A: I don’t know ❌ 🤔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lide Number Placeholder 4"/>
          <p:cNvSpPr txBox="1"/>
          <p:nvPr>
            <p:ph type="sldNum" sz="quarter" idx="4294967295"/>
          </p:nvPr>
        </p:nvSpPr>
        <p:spPr>
          <a:xfrm>
            <a:off x="228600" y="6546167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1219140">
              <a:spcBef>
                <a:spcPts val="800"/>
              </a:spcBef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88" name="Title 1"/>
          <p:cNvSpPr txBox="1"/>
          <p:nvPr/>
        </p:nvSpPr>
        <p:spPr>
          <a:xfrm>
            <a:off x="452845" y="185564"/>
            <a:ext cx="11501849" cy="46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defTabSz="914377">
              <a:lnSpc>
                <a:spcPct val="90000"/>
              </a:lnSpc>
              <a:defRPr sz="2800">
                <a:solidFill>
                  <a:srgbClr val="0073D0"/>
                </a:solidFill>
              </a:defRPr>
            </a:lvl1pPr>
          </a:lstStyle>
          <a:p>
            <a:pPr/>
            <a:r>
              <a:t>LLM Key Takeaways</a:t>
            </a:r>
          </a:p>
        </p:txBody>
      </p:sp>
      <p:sp>
        <p:nvSpPr>
          <p:cNvPr id="589" name="TextBox 4"/>
          <p:cNvSpPr txBox="1"/>
          <p:nvPr/>
        </p:nvSpPr>
        <p:spPr>
          <a:xfrm>
            <a:off x="885439" y="1735176"/>
            <a:ext cx="5767616" cy="569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171C9"/>
                </a:solidFill>
              </a:defRPr>
            </a:pPr>
            <a:r>
              <a:t>They are great at…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Language understanding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Broad general knowledge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171C9"/>
                </a:solidFill>
              </a:defRPr>
            </a:pPr>
          </a:p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171C9"/>
                </a:solidFill>
              </a:defRPr>
            </a:pPr>
            <a:r>
              <a:t>However they…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Have no database 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Have no “adaptive” learning</a:t>
            </a:r>
          </a:p>
        </p:txBody>
      </p:sp>
      <p:pic>
        <p:nvPicPr>
          <p:cNvPr id="5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2572" y="1409704"/>
            <a:ext cx="2748780" cy="4038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01329" y="1409704"/>
            <a:ext cx="2727705" cy="4038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lide Number Placeholder 4"/>
          <p:cNvSpPr txBox="1"/>
          <p:nvPr>
            <p:ph type="sldNum" sz="quarter" idx="4294967295"/>
          </p:nvPr>
        </p:nvSpPr>
        <p:spPr>
          <a:xfrm>
            <a:off x="228600" y="6546167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1219140">
              <a:spcBef>
                <a:spcPts val="800"/>
              </a:spcBef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94" name="Title 1"/>
          <p:cNvSpPr txBox="1"/>
          <p:nvPr/>
        </p:nvSpPr>
        <p:spPr>
          <a:xfrm>
            <a:off x="452845" y="185564"/>
            <a:ext cx="11501849" cy="46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defTabSz="914377">
              <a:lnSpc>
                <a:spcPct val="90000"/>
              </a:lnSpc>
              <a:defRPr sz="2800">
                <a:solidFill>
                  <a:srgbClr val="0073D0"/>
                </a:solidFill>
              </a:defRPr>
            </a:lvl1pPr>
          </a:lstStyle>
          <a:p>
            <a:pPr/>
            <a:r>
              <a:t>How is AI being used in contact centres?</a:t>
            </a:r>
          </a:p>
        </p:txBody>
      </p:sp>
      <p:grpSp>
        <p:nvGrpSpPr>
          <p:cNvPr id="597" name="Group"/>
          <p:cNvGrpSpPr/>
          <p:nvPr/>
        </p:nvGrpSpPr>
        <p:grpSpPr>
          <a:xfrm>
            <a:off x="901199" y="2706747"/>
            <a:ext cx="3151970" cy="1444506"/>
            <a:chOff x="0" y="0"/>
            <a:chExt cx="3151969" cy="1444504"/>
          </a:xfrm>
        </p:grpSpPr>
        <p:sp>
          <p:nvSpPr>
            <p:cNvPr id="595" name="TextBox 4"/>
            <p:cNvSpPr txBox="1"/>
            <p:nvPr/>
          </p:nvSpPr>
          <p:spPr>
            <a:xfrm>
              <a:off x="0" y="1032006"/>
              <a:ext cx="3151970" cy="412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914377">
                <a:spcBef>
                  <a:spcPts val="1200"/>
                </a:spcBef>
                <a:defRPr sz="2200">
                  <a:solidFill>
                    <a:srgbClr val="0073D0"/>
                  </a:solidFill>
                </a:defRPr>
              </a:lvl1pPr>
            </a:lstStyle>
            <a:p>
              <a:pPr/>
              <a:r>
                <a:t>Customer AI</a:t>
              </a:r>
            </a:p>
          </p:txBody>
        </p:sp>
        <p:pic>
          <p:nvPicPr>
            <p:cNvPr id="596" name="Group 1177.png" descr="Group 117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34708" y="0"/>
              <a:ext cx="882554" cy="714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00" name="Group"/>
          <p:cNvGrpSpPr/>
          <p:nvPr/>
        </p:nvGrpSpPr>
        <p:grpSpPr>
          <a:xfrm>
            <a:off x="4520015" y="2747258"/>
            <a:ext cx="3151971" cy="954252"/>
            <a:chOff x="0" y="0"/>
            <a:chExt cx="3151970" cy="954251"/>
          </a:xfrm>
        </p:grpSpPr>
        <p:sp>
          <p:nvSpPr>
            <p:cNvPr id="598" name="How AI is being used in contact centres"/>
            <p:cNvSpPr/>
            <p:nvPr/>
          </p:nvSpPr>
          <p:spPr>
            <a:xfrm>
              <a:off x="0" y="954251"/>
              <a:ext cx="315197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914377">
                <a:spcBef>
                  <a:spcPts val="1200"/>
                </a:spcBef>
                <a:defRPr sz="2200">
                  <a:solidFill>
                    <a:srgbClr val="0073D0"/>
                  </a:solidFill>
                </a:defRPr>
              </a:lvl1pPr>
            </a:lstStyle>
            <a:p>
              <a:pPr/>
              <a:r>
                <a:t>Agent AI</a:t>
              </a:r>
            </a:p>
          </p:txBody>
        </p:sp>
        <p:pic>
          <p:nvPicPr>
            <p:cNvPr id="599" name="Group 1294.png" descr="Group 129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67792" y="0"/>
              <a:ext cx="616387" cy="714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1" name="Customer stories and lessons learned"/>
          <p:cNvSpPr txBox="1"/>
          <p:nvPr/>
        </p:nvSpPr>
        <p:spPr>
          <a:xfrm>
            <a:off x="8138832" y="3701509"/>
            <a:ext cx="3151971" cy="41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377">
              <a:spcBef>
                <a:spcPts val="1200"/>
              </a:spcBef>
              <a:defRPr sz="2200">
                <a:solidFill>
                  <a:srgbClr val="0073D0"/>
                </a:solidFill>
              </a:defRPr>
            </a:lvl1pPr>
          </a:lstStyle>
          <a:p>
            <a:pPr/>
            <a:r>
              <a:t>Supervisor AI</a:t>
            </a:r>
          </a:p>
        </p:txBody>
      </p:sp>
      <p:sp>
        <p:nvSpPr>
          <p:cNvPr id="602" name="Gear"/>
          <p:cNvSpPr/>
          <p:nvPr/>
        </p:nvSpPr>
        <p:spPr>
          <a:xfrm>
            <a:off x="9229782" y="2795384"/>
            <a:ext cx="823519" cy="819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fill="norm" stroke="1" extrusionOk="0">
                <a:moveTo>
                  <a:pt x="9384" y="0"/>
                </a:moveTo>
                <a:cubicBezTo>
                  <a:pt x="9373" y="0"/>
                  <a:pt x="9237" y="27"/>
                  <a:pt x="9075" y="54"/>
                </a:cubicBezTo>
                <a:lnTo>
                  <a:pt x="7468" y="445"/>
                </a:lnTo>
                <a:cubicBezTo>
                  <a:pt x="7312" y="494"/>
                  <a:pt x="7177" y="531"/>
                  <a:pt x="7166" y="537"/>
                </a:cubicBezTo>
                <a:cubicBezTo>
                  <a:pt x="7161" y="542"/>
                  <a:pt x="7154" y="677"/>
                  <a:pt x="7154" y="840"/>
                </a:cubicBezTo>
                <a:lnTo>
                  <a:pt x="7166" y="1761"/>
                </a:lnTo>
                <a:cubicBezTo>
                  <a:pt x="7166" y="1924"/>
                  <a:pt x="7047" y="2119"/>
                  <a:pt x="6902" y="2190"/>
                </a:cubicBezTo>
                <a:lnTo>
                  <a:pt x="6151" y="2574"/>
                </a:lnTo>
                <a:cubicBezTo>
                  <a:pt x="6006" y="2655"/>
                  <a:pt x="5778" y="2644"/>
                  <a:pt x="5649" y="2547"/>
                </a:cubicBezTo>
                <a:lnTo>
                  <a:pt x="4900" y="2010"/>
                </a:lnTo>
                <a:cubicBezTo>
                  <a:pt x="4765" y="1913"/>
                  <a:pt x="4651" y="1842"/>
                  <a:pt x="4645" y="1848"/>
                </a:cubicBezTo>
                <a:cubicBezTo>
                  <a:pt x="4640" y="1853"/>
                  <a:pt x="4527" y="1941"/>
                  <a:pt x="4398" y="2044"/>
                </a:cubicBezTo>
                <a:lnTo>
                  <a:pt x="3162" y="3116"/>
                </a:lnTo>
                <a:cubicBezTo>
                  <a:pt x="3043" y="3230"/>
                  <a:pt x="2941" y="3327"/>
                  <a:pt x="2936" y="3333"/>
                </a:cubicBezTo>
                <a:cubicBezTo>
                  <a:pt x="2930" y="3338"/>
                  <a:pt x="2990" y="3462"/>
                  <a:pt x="3065" y="3609"/>
                </a:cubicBezTo>
                <a:lnTo>
                  <a:pt x="3490" y="4401"/>
                </a:lnTo>
                <a:cubicBezTo>
                  <a:pt x="3566" y="4548"/>
                  <a:pt x="3551" y="4769"/>
                  <a:pt x="3448" y="4899"/>
                </a:cubicBezTo>
                <a:lnTo>
                  <a:pt x="2909" y="5648"/>
                </a:lnTo>
                <a:cubicBezTo>
                  <a:pt x="2817" y="5783"/>
                  <a:pt x="2612" y="5879"/>
                  <a:pt x="2450" y="5858"/>
                </a:cubicBezTo>
                <a:lnTo>
                  <a:pt x="1548" y="5739"/>
                </a:lnTo>
                <a:cubicBezTo>
                  <a:pt x="1386" y="5717"/>
                  <a:pt x="1251" y="5707"/>
                  <a:pt x="1246" y="5712"/>
                </a:cubicBezTo>
                <a:cubicBezTo>
                  <a:pt x="1241" y="5717"/>
                  <a:pt x="1181" y="5848"/>
                  <a:pt x="1111" y="6000"/>
                </a:cubicBezTo>
                <a:lnTo>
                  <a:pt x="518" y="7483"/>
                </a:lnTo>
                <a:cubicBezTo>
                  <a:pt x="464" y="7640"/>
                  <a:pt x="420" y="7776"/>
                  <a:pt x="415" y="7781"/>
                </a:cubicBezTo>
                <a:cubicBezTo>
                  <a:pt x="415" y="7792"/>
                  <a:pt x="523" y="7874"/>
                  <a:pt x="658" y="7966"/>
                </a:cubicBezTo>
                <a:lnTo>
                  <a:pt x="1381" y="8454"/>
                </a:lnTo>
                <a:cubicBezTo>
                  <a:pt x="1516" y="8546"/>
                  <a:pt x="1602" y="8752"/>
                  <a:pt x="1570" y="8914"/>
                </a:cubicBezTo>
                <a:lnTo>
                  <a:pt x="1420" y="9944"/>
                </a:lnTo>
                <a:cubicBezTo>
                  <a:pt x="1404" y="10106"/>
                  <a:pt x="1263" y="10291"/>
                  <a:pt x="1106" y="10345"/>
                </a:cubicBezTo>
                <a:lnTo>
                  <a:pt x="280" y="10648"/>
                </a:lnTo>
                <a:cubicBezTo>
                  <a:pt x="123" y="10702"/>
                  <a:pt x="0" y="10758"/>
                  <a:pt x="0" y="10769"/>
                </a:cubicBezTo>
                <a:cubicBezTo>
                  <a:pt x="0" y="10779"/>
                  <a:pt x="6" y="10919"/>
                  <a:pt x="17" y="11082"/>
                </a:cubicBezTo>
                <a:lnTo>
                  <a:pt x="167" y="12626"/>
                </a:lnTo>
                <a:cubicBezTo>
                  <a:pt x="194" y="12789"/>
                  <a:pt x="210" y="12930"/>
                  <a:pt x="216" y="12941"/>
                </a:cubicBezTo>
                <a:cubicBezTo>
                  <a:pt x="216" y="12952"/>
                  <a:pt x="350" y="12974"/>
                  <a:pt x="518" y="12990"/>
                </a:cubicBezTo>
                <a:lnTo>
                  <a:pt x="1354" y="13082"/>
                </a:lnTo>
                <a:cubicBezTo>
                  <a:pt x="1516" y="13098"/>
                  <a:pt x="1688" y="13245"/>
                  <a:pt x="1737" y="13402"/>
                </a:cubicBezTo>
                <a:lnTo>
                  <a:pt x="2121" y="14501"/>
                </a:lnTo>
                <a:cubicBezTo>
                  <a:pt x="2181" y="14653"/>
                  <a:pt x="2142" y="14881"/>
                  <a:pt x="2028" y="15000"/>
                </a:cubicBezTo>
                <a:lnTo>
                  <a:pt x="1457" y="15624"/>
                </a:lnTo>
                <a:cubicBezTo>
                  <a:pt x="1349" y="15743"/>
                  <a:pt x="1258" y="15850"/>
                  <a:pt x="1263" y="15856"/>
                </a:cubicBezTo>
                <a:cubicBezTo>
                  <a:pt x="1268" y="15861"/>
                  <a:pt x="1338" y="15986"/>
                  <a:pt x="1425" y="16127"/>
                </a:cubicBezTo>
                <a:lnTo>
                  <a:pt x="2256" y="17380"/>
                </a:lnTo>
                <a:cubicBezTo>
                  <a:pt x="2353" y="17510"/>
                  <a:pt x="2440" y="17623"/>
                  <a:pt x="2445" y="17634"/>
                </a:cubicBezTo>
                <a:cubicBezTo>
                  <a:pt x="2450" y="17639"/>
                  <a:pt x="2579" y="17595"/>
                  <a:pt x="2730" y="17535"/>
                </a:cubicBezTo>
                <a:lnTo>
                  <a:pt x="3490" y="17232"/>
                </a:lnTo>
                <a:cubicBezTo>
                  <a:pt x="3641" y="17173"/>
                  <a:pt x="3863" y="17216"/>
                  <a:pt x="3976" y="17336"/>
                </a:cubicBezTo>
                <a:lnTo>
                  <a:pt x="4905" y="18192"/>
                </a:lnTo>
                <a:cubicBezTo>
                  <a:pt x="5029" y="18295"/>
                  <a:pt x="5100" y="18511"/>
                  <a:pt x="5062" y="18673"/>
                </a:cubicBezTo>
                <a:lnTo>
                  <a:pt x="4851" y="19476"/>
                </a:lnTo>
                <a:cubicBezTo>
                  <a:pt x="4808" y="19633"/>
                  <a:pt x="4780" y="19769"/>
                  <a:pt x="4785" y="19774"/>
                </a:cubicBezTo>
                <a:cubicBezTo>
                  <a:pt x="4791" y="19780"/>
                  <a:pt x="4915" y="19850"/>
                  <a:pt x="5055" y="19937"/>
                </a:cubicBezTo>
                <a:lnTo>
                  <a:pt x="6345" y="20631"/>
                </a:lnTo>
                <a:cubicBezTo>
                  <a:pt x="6491" y="20701"/>
                  <a:pt x="6621" y="20761"/>
                  <a:pt x="6632" y="20766"/>
                </a:cubicBezTo>
                <a:cubicBezTo>
                  <a:pt x="6637" y="20772"/>
                  <a:pt x="6735" y="20668"/>
                  <a:pt x="6843" y="20543"/>
                </a:cubicBezTo>
                <a:lnTo>
                  <a:pt x="7370" y="19932"/>
                </a:lnTo>
                <a:cubicBezTo>
                  <a:pt x="7478" y="19807"/>
                  <a:pt x="7694" y="19742"/>
                  <a:pt x="7851" y="19791"/>
                </a:cubicBezTo>
                <a:lnTo>
                  <a:pt x="9136" y="20116"/>
                </a:lnTo>
                <a:cubicBezTo>
                  <a:pt x="9298" y="20149"/>
                  <a:pt x="9459" y="20306"/>
                  <a:pt x="9497" y="20468"/>
                </a:cubicBezTo>
                <a:lnTo>
                  <a:pt x="9680" y="21259"/>
                </a:lnTo>
                <a:cubicBezTo>
                  <a:pt x="9718" y="21422"/>
                  <a:pt x="9756" y="21552"/>
                  <a:pt x="9761" y="21552"/>
                </a:cubicBezTo>
                <a:cubicBezTo>
                  <a:pt x="9767" y="21552"/>
                  <a:pt x="9911" y="21562"/>
                  <a:pt x="10073" y="21573"/>
                </a:cubicBezTo>
                <a:lnTo>
                  <a:pt x="10500" y="21595"/>
                </a:lnTo>
                <a:cubicBezTo>
                  <a:pt x="10662" y="21600"/>
                  <a:pt x="10931" y="21600"/>
                  <a:pt x="11098" y="21595"/>
                </a:cubicBezTo>
                <a:lnTo>
                  <a:pt x="11525" y="21573"/>
                </a:lnTo>
                <a:cubicBezTo>
                  <a:pt x="11687" y="21562"/>
                  <a:pt x="11828" y="21552"/>
                  <a:pt x="11839" y="21552"/>
                </a:cubicBezTo>
                <a:cubicBezTo>
                  <a:pt x="11849" y="21552"/>
                  <a:pt x="11882" y="21416"/>
                  <a:pt x="11920" y="21259"/>
                </a:cubicBezTo>
                <a:lnTo>
                  <a:pt x="12103" y="20468"/>
                </a:lnTo>
                <a:cubicBezTo>
                  <a:pt x="12141" y="20306"/>
                  <a:pt x="12302" y="20149"/>
                  <a:pt x="12464" y="20116"/>
                </a:cubicBezTo>
                <a:lnTo>
                  <a:pt x="13749" y="19791"/>
                </a:lnTo>
                <a:cubicBezTo>
                  <a:pt x="13906" y="19742"/>
                  <a:pt x="14120" y="19807"/>
                  <a:pt x="14228" y="19932"/>
                </a:cubicBezTo>
                <a:lnTo>
                  <a:pt x="14757" y="20543"/>
                </a:lnTo>
                <a:cubicBezTo>
                  <a:pt x="14865" y="20668"/>
                  <a:pt x="14957" y="20767"/>
                  <a:pt x="14968" y="20766"/>
                </a:cubicBezTo>
                <a:cubicBezTo>
                  <a:pt x="14974" y="20761"/>
                  <a:pt x="15102" y="20701"/>
                  <a:pt x="15253" y="20631"/>
                </a:cubicBezTo>
                <a:lnTo>
                  <a:pt x="16543" y="19937"/>
                </a:lnTo>
                <a:cubicBezTo>
                  <a:pt x="16683" y="19850"/>
                  <a:pt x="16802" y="19780"/>
                  <a:pt x="16813" y="19774"/>
                </a:cubicBezTo>
                <a:cubicBezTo>
                  <a:pt x="16818" y="19769"/>
                  <a:pt x="16792" y="19633"/>
                  <a:pt x="16749" y="19476"/>
                </a:cubicBezTo>
                <a:lnTo>
                  <a:pt x="16538" y="18673"/>
                </a:lnTo>
                <a:cubicBezTo>
                  <a:pt x="16495" y="18516"/>
                  <a:pt x="16565" y="18301"/>
                  <a:pt x="16695" y="18192"/>
                </a:cubicBezTo>
                <a:lnTo>
                  <a:pt x="17622" y="17336"/>
                </a:lnTo>
                <a:cubicBezTo>
                  <a:pt x="17736" y="17216"/>
                  <a:pt x="17957" y="17173"/>
                  <a:pt x="18108" y="17232"/>
                </a:cubicBezTo>
                <a:lnTo>
                  <a:pt x="18868" y="17535"/>
                </a:lnTo>
                <a:cubicBezTo>
                  <a:pt x="19019" y="17595"/>
                  <a:pt x="19150" y="17639"/>
                  <a:pt x="19155" y="17634"/>
                </a:cubicBezTo>
                <a:cubicBezTo>
                  <a:pt x="19160" y="17628"/>
                  <a:pt x="19247" y="17515"/>
                  <a:pt x="19344" y="17380"/>
                </a:cubicBezTo>
                <a:lnTo>
                  <a:pt x="20175" y="16127"/>
                </a:lnTo>
                <a:cubicBezTo>
                  <a:pt x="20262" y="15986"/>
                  <a:pt x="20332" y="15861"/>
                  <a:pt x="20337" y="15856"/>
                </a:cubicBezTo>
                <a:cubicBezTo>
                  <a:pt x="20342" y="15850"/>
                  <a:pt x="20256" y="15743"/>
                  <a:pt x="20143" y="15624"/>
                </a:cubicBezTo>
                <a:lnTo>
                  <a:pt x="19570" y="14989"/>
                </a:lnTo>
                <a:cubicBezTo>
                  <a:pt x="19462" y="14869"/>
                  <a:pt x="19419" y="14642"/>
                  <a:pt x="19479" y="14491"/>
                </a:cubicBezTo>
                <a:lnTo>
                  <a:pt x="19862" y="13390"/>
                </a:lnTo>
                <a:cubicBezTo>
                  <a:pt x="19910" y="13233"/>
                  <a:pt x="20082" y="13088"/>
                  <a:pt x="20244" y="13072"/>
                </a:cubicBezTo>
                <a:lnTo>
                  <a:pt x="21081" y="12978"/>
                </a:lnTo>
                <a:cubicBezTo>
                  <a:pt x="21243" y="12962"/>
                  <a:pt x="21379" y="12940"/>
                  <a:pt x="21384" y="12929"/>
                </a:cubicBezTo>
                <a:cubicBezTo>
                  <a:pt x="21384" y="12918"/>
                  <a:pt x="21404" y="12784"/>
                  <a:pt x="21431" y="12616"/>
                </a:cubicBezTo>
                <a:lnTo>
                  <a:pt x="21583" y="11072"/>
                </a:lnTo>
                <a:cubicBezTo>
                  <a:pt x="21594" y="10909"/>
                  <a:pt x="21600" y="10767"/>
                  <a:pt x="21600" y="10757"/>
                </a:cubicBezTo>
                <a:cubicBezTo>
                  <a:pt x="21584" y="10757"/>
                  <a:pt x="21460" y="10702"/>
                  <a:pt x="21303" y="10648"/>
                </a:cubicBezTo>
                <a:lnTo>
                  <a:pt x="20477" y="10345"/>
                </a:lnTo>
                <a:cubicBezTo>
                  <a:pt x="20321" y="10291"/>
                  <a:pt x="20180" y="10106"/>
                  <a:pt x="20163" y="9944"/>
                </a:cubicBezTo>
                <a:lnTo>
                  <a:pt x="20013" y="8914"/>
                </a:lnTo>
                <a:cubicBezTo>
                  <a:pt x="19981" y="8752"/>
                  <a:pt x="20067" y="8546"/>
                  <a:pt x="20202" y="8454"/>
                </a:cubicBezTo>
                <a:lnTo>
                  <a:pt x="20926" y="7966"/>
                </a:lnTo>
                <a:cubicBezTo>
                  <a:pt x="21060" y="7874"/>
                  <a:pt x="21174" y="7792"/>
                  <a:pt x="21168" y="7781"/>
                </a:cubicBezTo>
                <a:cubicBezTo>
                  <a:pt x="21168" y="7770"/>
                  <a:pt x="21119" y="7640"/>
                  <a:pt x="21065" y="7483"/>
                </a:cubicBezTo>
                <a:lnTo>
                  <a:pt x="20472" y="6000"/>
                </a:lnTo>
                <a:cubicBezTo>
                  <a:pt x="20402" y="5848"/>
                  <a:pt x="20342" y="5723"/>
                  <a:pt x="20337" y="5712"/>
                </a:cubicBezTo>
                <a:cubicBezTo>
                  <a:pt x="20332" y="5701"/>
                  <a:pt x="20197" y="5717"/>
                  <a:pt x="20035" y="5739"/>
                </a:cubicBezTo>
                <a:lnTo>
                  <a:pt x="19133" y="5858"/>
                </a:lnTo>
                <a:cubicBezTo>
                  <a:pt x="18971" y="5879"/>
                  <a:pt x="18761" y="5788"/>
                  <a:pt x="18674" y="5648"/>
                </a:cubicBezTo>
                <a:lnTo>
                  <a:pt x="18135" y="4899"/>
                </a:lnTo>
                <a:cubicBezTo>
                  <a:pt x="18032" y="4769"/>
                  <a:pt x="18017" y="4548"/>
                  <a:pt x="18093" y="4401"/>
                </a:cubicBezTo>
                <a:lnTo>
                  <a:pt x="18518" y="3609"/>
                </a:lnTo>
                <a:cubicBezTo>
                  <a:pt x="18593" y="3462"/>
                  <a:pt x="18653" y="3338"/>
                  <a:pt x="18647" y="3333"/>
                </a:cubicBezTo>
                <a:cubicBezTo>
                  <a:pt x="18642" y="3327"/>
                  <a:pt x="18540" y="3230"/>
                  <a:pt x="18422" y="3116"/>
                </a:cubicBezTo>
                <a:lnTo>
                  <a:pt x="17186" y="2044"/>
                </a:lnTo>
                <a:cubicBezTo>
                  <a:pt x="17056" y="1941"/>
                  <a:pt x="16943" y="1853"/>
                  <a:pt x="16938" y="1848"/>
                </a:cubicBezTo>
                <a:cubicBezTo>
                  <a:pt x="16932" y="1842"/>
                  <a:pt x="16813" y="1918"/>
                  <a:pt x="16683" y="2010"/>
                </a:cubicBezTo>
                <a:lnTo>
                  <a:pt x="15934" y="2547"/>
                </a:lnTo>
                <a:cubicBezTo>
                  <a:pt x="15800" y="2644"/>
                  <a:pt x="15572" y="2655"/>
                  <a:pt x="15432" y="2574"/>
                </a:cubicBezTo>
                <a:lnTo>
                  <a:pt x="14682" y="2190"/>
                </a:lnTo>
                <a:cubicBezTo>
                  <a:pt x="14531" y="2119"/>
                  <a:pt x="14411" y="1929"/>
                  <a:pt x="14417" y="1761"/>
                </a:cubicBezTo>
                <a:lnTo>
                  <a:pt x="14429" y="840"/>
                </a:lnTo>
                <a:cubicBezTo>
                  <a:pt x="14429" y="677"/>
                  <a:pt x="14428" y="537"/>
                  <a:pt x="14417" y="537"/>
                </a:cubicBezTo>
                <a:cubicBezTo>
                  <a:pt x="14411" y="531"/>
                  <a:pt x="14272" y="494"/>
                  <a:pt x="14115" y="445"/>
                </a:cubicBezTo>
                <a:lnTo>
                  <a:pt x="12508" y="54"/>
                </a:lnTo>
                <a:cubicBezTo>
                  <a:pt x="12346" y="22"/>
                  <a:pt x="12205" y="0"/>
                  <a:pt x="12200" y="0"/>
                </a:cubicBezTo>
                <a:cubicBezTo>
                  <a:pt x="12189" y="0"/>
                  <a:pt x="12125" y="120"/>
                  <a:pt x="12049" y="266"/>
                </a:cubicBezTo>
                <a:lnTo>
                  <a:pt x="11628" y="1096"/>
                </a:lnTo>
                <a:cubicBezTo>
                  <a:pt x="11552" y="1242"/>
                  <a:pt x="11358" y="1355"/>
                  <a:pt x="11196" y="1350"/>
                </a:cubicBezTo>
                <a:lnTo>
                  <a:pt x="10387" y="1350"/>
                </a:lnTo>
                <a:cubicBezTo>
                  <a:pt x="10225" y="1355"/>
                  <a:pt x="10025" y="1242"/>
                  <a:pt x="9955" y="1096"/>
                </a:cubicBezTo>
                <a:lnTo>
                  <a:pt x="9534" y="266"/>
                </a:lnTo>
                <a:cubicBezTo>
                  <a:pt x="9458" y="120"/>
                  <a:pt x="9394" y="0"/>
                  <a:pt x="9384" y="0"/>
                </a:cubicBezTo>
                <a:close/>
                <a:moveTo>
                  <a:pt x="10792" y="5820"/>
                </a:moveTo>
                <a:cubicBezTo>
                  <a:pt x="13533" y="5820"/>
                  <a:pt x="15761" y="8053"/>
                  <a:pt x="15761" y="10811"/>
                </a:cubicBezTo>
                <a:cubicBezTo>
                  <a:pt x="15761" y="13569"/>
                  <a:pt x="13533" y="15801"/>
                  <a:pt x="10792" y="15801"/>
                </a:cubicBezTo>
                <a:cubicBezTo>
                  <a:pt x="8051" y="15801"/>
                  <a:pt x="5822" y="13569"/>
                  <a:pt x="5822" y="10811"/>
                </a:cubicBezTo>
                <a:cubicBezTo>
                  <a:pt x="5822" y="8053"/>
                  <a:pt x="8045" y="5820"/>
                  <a:pt x="10792" y="5820"/>
                </a:cubicBezTo>
                <a:close/>
                <a:moveTo>
                  <a:pt x="10792" y="7592"/>
                </a:moveTo>
                <a:cubicBezTo>
                  <a:pt x="9016" y="7592"/>
                  <a:pt x="7581" y="9033"/>
                  <a:pt x="7581" y="10816"/>
                </a:cubicBezTo>
                <a:cubicBezTo>
                  <a:pt x="7581" y="12593"/>
                  <a:pt x="9016" y="14040"/>
                  <a:pt x="10792" y="14040"/>
                </a:cubicBezTo>
                <a:cubicBezTo>
                  <a:pt x="12567" y="14040"/>
                  <a:pt x="14002" y="12599"/>
                  <a:pt x="14002" y="10816"/>
                </a:cubicBezTo>
                <a:cubicBezTo>
                  <a:pt x="14002" y="9033"/>
                  <a:pt x="12567" y="7592"/>
                  <a:pt x="10792" y="7592"/>
                </a:cubicBezTo>
                <a:close/>
              </a:path>
            </a:pathLst>
          </a:custGeom>
          <a:solidFill>
            <a:srgbClr val="3171C9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itle 1"/>
          <p:cNvSpPr txBox="1"/>
          <p:nvPr>
            <p:ph type="title"/>
          </p:nvPr>
        </p:nvSpPr>
        <p:spPr>
          <a:xfrm>
            <a:off x="452846" y="185565"/>
            <a:ext cx="11501847" cy="460376"/>
          </a:xfrm>
          <a:prstGeom prst="rect">
            <a:avLst/>
          </a:prstGeom>
        </p:spPr>
        <p:txBody>
          <a:bodyPr/>
          <a:lstStyle/>
          <a:p>
            <a:pPr/>
            <a:r>
              <a:t>Traditional chatbots are intent based</a:t>
            </a:r>
          </a:p>
        </p:txBody>
      </p:sp>
      <p:sp>
        <p:nvSpPr>
          <p:cNvPr id="605" name="Slide Number Placeholder 4"/>
          <p:cNvSpPr txBox="1"/>
          <p:nvPr>
            <p:ph type="sldNum" sz="quarter" idx="2"/>
          </p:nvPr>
        </p:nvSpPr>
        <p:spPr>
          <a:xfrm>
            <a:off x="228600" y="6546167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spcBef>
                <a:spcPts val="800"/>
              </a:spcBef>
            </a:lvl1pPr>
          </a:lstStyle>
          <a:p>
            <a:pPr/>
            <a:fld id="{86CB4B4D-7CA3-9044-876B-883B54F8677D}" type="slidenum"/>
          </a:p>
        </p:txBody>
      </p:sp>
      <p:sp>
        <p:nvSpPr>
          <p:cNvPr id="606" name="Text"/>
          <p:cNvSpPr txBox="1"/>
          <p:nvPr/>
        </p:nvSpPr>
        <p:spPr>
          <a:xfrm>
            <a:off x="502629" y="1617979"/>
            <a:ext cx="6948642" cy="4216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defRPr>
                <a:solidFill>
                  <a:srgbClr val="FFFFFF"/>
                </a:solidFill>
                <a:latin typeface="AzoSans-Regular"/>
                <a:ea typeface="AzoSans-Regular"/>
                <a:cs typeface="AzoSans-Regular"/>
                <a:sym typeface="AzoSans-Regular"/>
              </a:defRPr>
            </a:pPr>
          </a:p>
        </p:txBody>
      </p:sp>
      <p:pic>
        <p:nvPicPr>
          <p:cNvPr id="6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7617" y="1177647"/>
            <a:ext cx="8086392" cy="4804386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TextBox 4"/>
          <p:cNvSpPr txBox="1"/>
          <p:nvPr/>
        </p:nvSpPr>
        <p:spPr>
          <a:xfrm>
            <a:off x="625912" y="1716522"/>
            <a:ext cx="5226963" cy="2283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171C9"/>
                </a:solidFill>
              </a:defRPr>
            </a:pPr>
            <a:r>
              <a:t>Pre-written “intent” responses</a:t>
            </a:r>
          </a:p>
          <a:p>
            <a:pPr lvl="3" marL="230187" indent="-230187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Inflexible</a:t>
            </a:r>
          </a:p>
          <a:p>
            <a:pPr lvl="3" marL="230187" indent="-230187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Difficult to build and maintain</a:t>
            </a:r>
          </a:p>
          <a:p>
            <a:pPr lvl="3" marL="230187" indent="-230187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Poor customer experience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Title 1"/>
          <p:cNvSpPr txBox="1"/>
          <p:nvPr>
            <p:ph type="title"/>
          </p:nvPr>
        </p:nvSpPr>
        <p:spPr>
          <a:xfrm>
            <a:off x="452846" y="185565"/>
            <a:ext cx="11501847" cy="460376"/>
          </a:xfrm>
          <a:prstGeom prst="rect">
            <a:avLst/>
          </a:prstGeom>
        </p:spPr>
        <p:txBody>
          <a:bodyPr/>
          <a:lstStyle/>
          <a:p>
            <a:pPr/>
            <a:r>
              <a:t>New paradigm = LLM + Knowledge + Tools</a:t>
            </a:r>
          </a:p>
        </p:txBody>
      </p:sp>
      <p:sp>
        <p:nvSpPr>
          <p:cNvPr id="611" name="Slide Number Placeholder 4"/>
          <p:cNvSpPr txBox="1"/>
          <p:nvPr>
            <p:ph type="sldNum" sz="quarter" idx="2"/>
          </p:nvPr>
        </p:nvSpPr>
        <p:spPr>
          <a:xfrm>
            <a:off x="228600" y="6546167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spcBef>
                <a:spcPts val="800"/>
              </a:spcBef>
            </a:lvl1pPr>
          </a:lstStyle>
          <a:p>
            <a:pPr/>
            <a:fld id="{86CB4B4D-7CA3-9044-876B-883B54F8677D}" type="slidenum"/>
          </a:p>
        </p:txBody>
      </p:sp>
      <p:sp>
        <p:nvSpPr>
          <p:cNvPr id="612" name="Text"/>
          <p:cNvSpPr txBox="1"/>
          <p:nvPr/>
        </p:nvSpPr>
        <p:spPr>
          <a:xfrm>
            <a:off x="502629" y="1617979"/>
            <a:ext cx="6948642" cy="4216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defRPr>
                <a:solidFill>
                  <a:srgbClr val="FFFFFF"/>
                </a:solidFill>
                <a:latin typeface="AzoSans-Regular"/>
                <a:ea typeface="AzoSans-Regular"/>
                <a:cs typeface="AzoSans-Regular"/>
                <a:sym typeface="AzoSans-Regular"/>
              </a:defRPr>
            </a:pPr>
          </a:p>
        </p:txBody>
      </p:sp>
      <p:pic>
        <p:nvPicPr>
          <p:cNvPr id="613" name="Group 1358.png" descr="Group 13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35216" y="39251"/>
            <a:ext cx="3010657" cy="5690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Group 1031.png" descr="Group 10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9235" y="2469835"/>
            <a:ext cx="2935359" cy="4226916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TextBox 4"/>
          <p:cNvSpPr txBox="1"/>
          <p:nvPr/>
        </p:nvSpPr>
        <p:spPr>
          <a:xfrm>
            <a:off x="497250" y="1837262"/>
            <a:ext cx="6620890" cy="293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171C9"/>
                </a:solidFill>
              </a:defRPr>
            </a:pPr>
            <a:r>
              <a:t>True understanding of customer requests</a:t>
            </a:r>
          </a:p>
          <a:p>
            <a:pPr lvl="3" marL="230187" indent="-230187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Flexible across languages and channels</a:t>
            </a:r>
          </a:p>
          <a:p>
            <a:pPr lvl="3" marL="230187" indent="-230187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Simplified management</a:t>
            </a:r>
          </a:p>
          <a:p>
            <a:pPr lvl="3" marL="230187" indent="-230187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High CSAT and clear ROI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itle 1"/>
          <p:cNvSpPr txBox="1"/>
          <p:nvPr>
            <p:ph type="title"/>
          </p:nvPr>
        </p:nvSpPr>
        <p:spPr>
          <a:xfrm>
            <a:off x="452846" y="185565"/>
            <a:ext cx="11501847" cy="460376"/>
          </a:xfrm>
          <a:prstGeom prst="rect">
            <a:avLst/>
          </a:prstGeom>
        </p:spPr>
        <p:txBody>
          <a:bodyPr/>
          <a:lstStyle/>
          <a:p>
            <a:pPr/>
            <a:r>
              <a:t>Knowledge base</a:t>
            </a:r>
          </a:p>
        </p:txBody>
      </p:sp>
      <p:sp>
        <p:nvSpPr>
          <p:cNvPr id="618" name="Slide Number Placeholder 4"/>
          <p:cNvSpPr txBox="1"/>
          <p:nvPr>
            <p:ph type="sldNum" sz="quarter" idx="2"/>
          </p:nvPr>
        </p:nvSpPr>
        <p:spPr>
          <a:xfrm>
            <a:off x="228600" y="6546167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spcBef>
                <a:spcPts val="800"/>
              </a:spcBef>
            </a:lvl1pPr>
          </a:lstStyle>
          <a:p>
            <a:pPr/>
            <a:fld id="{86CB4B4D-7CA3-9044-876B-883B54F8677D}" type="slidenum"/>
          </a:p>
        </p:txBody>
      </p:sp>
      <p:sp>
        <p:nvSpPr>
          <p:cNvPr id="619" name="Text"/>
          <p:cNvSpPr txBox="1"/>
          <p:nvPr/>
        </p:nvSpPr>
        <p:spPr>
          <a:xfrm>
            <a:off x="502629" y="1617979"/>
            <a:ext cx="6948642" cy="4216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defRPr>
                <a:solidFill>
                  <a:srgbClr val="FFFFFF"/>
                </a:solidFill>
                <a:latin typeface="AzoSans-Regular"/>
                <a:ea typeface="AzoSans-Regular"/>
                <a:cs typeface="AzoSans-Regular"/>
                <a:sym typeface="AzoSans-Regular"/>
              </a:defRPr>
            </a:pPr>
          </a:p>
        </p:txBody>
      </p:sp>
      <p:sp>
        <p:nvSpPr>
          <p:cNvPr id="620" name="TextBox 4"/>
          <p:cNvSpPr txBox="1"/>
          <p:nvPr/>
        </p:nvSpPr>
        <p:spPr>
          <a:xfrm>
            <a:off x="889165" y="1307196"/>
            <a:ext cx="4713420" cy="170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0578" indent="-220578" defTabSz="914377">
              <a:spcBef>
                <a:spcPts val="1200"/>
              </a:spcBef>
              <a:buSzPct val="100000"/>
              <a:buChar char="•"/>
              <a:defRPr sz="2200">
                <a:solidFill>
                  <a:srgbClr val="0073D0"/>
                </a:solidFill>
              </a:defRPr>
            </a:pPr>
            <a:r>
              <a:t>Provides grounded AI answers</a:t>
            </a:r>
          </a:p>
          <a:p>
            <a:pPr marL="220578" indent="-220578" defTabSz="914377">
              <a:spcBef>
                <a:spcPts val="1200"/>
              </a:spcBef>
              <a:buSzPct val="100000"/>
              <a:buChar char="•"/>
              <a:defRPr sz="2200">
                <a:solidFill>
                  <a:srgbClr val="0073D0"/>
                </a:solidFill>
              </a:defRPr>
            </a:pPr>
            <a:r>
              <a:t>Simple self-serve interface</a:t>
            </a:r>
          </a:p>
          <a:p>
            <a:pPr marL="220578" indent="-220578" defTabSz="914377">
              <a:spcBef>
                <a:spcPts val="1200"/>
              </a:spcBef>
              <a:buSzPct val="100000"/>
              <a:buChar char="•"/>
              <a:defRPr sz="2200">
                <a:solidFill>
                  <a:srgbClr val="0073D0"/>
                </a:solidFill>
              </a:defRPr>
            </a:pPr>
            <a:r>
              <a:t>Reduces hallucinations, like a closed book exam</a:t>
            </a:r>
          </a:p>
        </p:txBody>
      </p:sp>
      <p:pic>
        <p:nvPicPr>
          <p:cNvPr id="621" name="Screenshot 2024-10-17 at 16.04.03.png" descr="Screenshot 2024-10-17 at 16.04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309" y="279041"/>
            <a:ext cx="5744044" cy="6299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itle 3"/>
          <p:cNvSpPr txBox="1"/>
          <p:nvPr>
            <p:ph type="title"/>
          </p:nvPr>
        </p:nvSpPr>
        <p:spPr>
          <a:xfrm>
            <a:off x="461553" y="181128"/>
            <a:ext cx="11743898" cy="460376"/>
          </a:xfrm>
          <a:prstGeom prst="rect">
            <a:avLst/>
          </a:prstGeom>
        </p:spPr>
        <p:txBody>
          <a:bodyPr/>
          <a:lstStyle/>
          <a:p>
            <a:pPr/>
            <a:r>
              <a:t>AI Rollout - Bugaboo</a:t>
            </a:r>
          </a:p>
        </p:txBody>
      </p:sp>
      <p:pic>
        <p:nvPicPr>
          <p:cNvPr id="6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390" y="1017932"/>
            <a:ext cx="11341220" cy="5625113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Line"/>
          <p:cNvSpPr/>
          <p:nvPr/>
        </p:nvSpPr>
        <p:spPr>
          <a:xfrm>
            <a:off x="6273893" y="3491222"/>
            <a:ext cx="1" cy="1465953"/>
          </a:xfrm>
          <a:prstGeom prst="line">
            <a:avLst/>
          </a:prstGeom>
          <a:ln w="63500">
            <a:solidFill>
              <a:srgbClr val="FD0014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26" name="LLM introduced here"/>
          <p:cNvSpPr txBox="1"/>
          <p:nvPr/>
        </p:nvSpPr>
        <p:spPr>
          <a:xfrm>
            <a:off x="5173422" y="3136999"/>
            <a:ext cx="220094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E8332A"/>
                </a:solidFill>
              </a:defRPr>
            </a:lvl1pPr>
          </a:lstStyle>
          <a:p>
            <a:pPr/>
            <a:r>
              <a:t>LLM introduced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Title 1"/>
          <p:cNvSpPr txBox="1"/>
          <p:nvPr>
            <p:ph type="title"/>
          </p:nvPr>
        </p:nvSpPr>
        <p:spPr>
          <a:xfrm>
            <a:off x="452846" y="185565"/>
            <a:ext cx="11501847" cy="460376"/>
          </a:xfrm>
          <a:prstGeom prst="rect">
            <a:avLst/>
          </a:prstGeom>
        </p:spPr>
        <p:txBody>
          <a:bodyPr/>
          <a:lstStyle/>
          <a:p>
            <a:pPr/>
            <a:r>
              <a:t>“Does the AI learn?”</a:t>
            </a:r>
          </a:p>
        </p:txBody>
      </p:sp>
      <p:sp>
        <p:nvSpPr>
          <p:cNvPr id="631" name="Slide Number Placeholder 4"/>
          <p:cNvSpPr txBox="1"/>
          <p:nvPr>
            <p:ph type="sldNum" sz="quarter" idx="2"/>
          </p:nvPr>
        </p:nvSpPr>
        <p:spPr>
          <a:xfrm>
            <a:off x="228600" y="6546167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spcBef>
                <a:spcPts val="800"/>
              </a:spcBef>
            </a:lvl1pPr>
          </a:lstStyle>
          <a:p>
            <a:pPr/>
            <a:fld id="{86CB4B4D-7CA3-9044-876B-883B54F8677D}" type="slidenum"/>
          </a:p>
        </p:txBody>
      </p:sp>
      <p:sp>
        <p:nvSpPr>
          <p:cNvPr id="632" name="Text"/>
          <p:cNvSpPr txBox="1"/>
          <p:nvPr/>
        </p:nvSpPr>
        <p:spPr>
          <a:xfrm>
            <a:off x="502629" y="1617979"/>
            <a:ext cx="6948642" cy="4216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defRPr>
                <a:solidFill>
                  <a:srgbClr val="FFFFFF"/>
                </a:solidFill>
                <a:latin typeface="AzoSans-Regular"/>
                <a:ea typeface="AzoSans-Regular"/>
                <a:cs typeface="AzoSans-Regular"/>
                <a:sym typeface="AzoSans-Regular"/>
              </a:defRPr>
            </a:pPr>
          </a:p>
        </p:txBody>
      </p:sp>
      <p:sp>
        <p:nvSpPr>
          <p:cNvPr id="633" name="TextBox 4"/>
          <p:cNvSpPr txBox="1"/>
          <p:nvPr/>
        </p:nvSpPr>
        <p:spPr>
          <a:xfrm>
            <a:off x="532481" y="1476151"/>
            <a:ext cx="5627736" cy="203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0578" indent="-220578" defTabSz="914377">
              <a:spcBef>
                <a:spcPts val="1200"/>
              </a:spcBef>
              <a:buSzPct val="100000"/>
              <a:buChar char="•"/>
              <a:defRPr sz="2200">
                <a:solidFill>
                  <a:srgbClr val="0073D0"/>
                </a:solidFill>
              </a:defRPr>
            </a:pPr>
            <a:r>
              <a:t>Track knowledgebase “misses” and negative sentiment</a:t>
            </a:r>
          </a:p>
          <a:p>
            <a:pPr marL="220578" indent="-220578" defTabSz="914377">
              <a:spcBef>
                <a:spcPts val="1200"/>
              </a:spcBef>
              <a:buSzPct val="100000"/>
              <a:buChar char="•"/>
              <a:defRPr sz="2200">
                <a:solidFill>
                  <a:srgbClr val="0073D0"/>
                </a:solidFill>
              </a:defRPr>
            </a:pPr>
            <a:r>
              <a:t>Summarise common “knowledge gaps”</a:t>
            </a:r>
          </a:p>
          <a:p>
            <a:pPr marL="220578" indent="-220578" defTabSz="914377">
              <a:spcBef>
                <a:spcPts val="1200"/>
              </a:spcBef>
              <a:buSzPct val="100000"/>
              <a:buChar char="•"/>
              <a:defRPr sz="2200">
                <a:solidFill>
                  <a:srgbClr val="0073D0"/>
                </a:solidFill>
              </a:defRPr>
            </a:pPr>
            <a:r>
              <a:t>Create documentation based on human transcripts answers</a:t>
            </a:r>
          </a:p>
        </p:txBody>
      </p:sp>
      <p:pic>
        <p:nvPicPr>
          <p:cNvPr id="634" name="Image 2" descr="Imag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78103" y="1268660"/>
            <a:ext cx="4315916" cy="4320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lide Number Placeholder 4"/>
          <p:cNvSpPr txBox="1"/>
          <p:nvPr>
            <p:ph type="sldNum" sz="quarter" idx="2"/>
          </p:nvPr>
        </p:nvSpPr>
        <p:spPr>
          <a:xfrm>
            <a:off x="228600" y="6546167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spcBef>
                <a:spcPts val="800"/>
              </a:spcBef>
            </a:lvl1pPr>
          </a:lstStyle>
          <a:p>
            <a:pPr/>
            <a:fld id="{86CB4B4D-7CA3-9044-876B-883B54F8677D}" type="slidenum"/>
          </a:p>
        </p:txBody>
      </p:sp>
      <p:sp>
        <p:nvSpPr>
          <p:cNvPr id="637" name="Text"/>
          <p:cNvSpPr txBox="1"/>
          <p:nvPr/>
        </p:nvSpPr>
        <p:spPr>
          <a:xfrm>
            <a:off x="502629" y="1617979"/>
            <a:ext cx="6948642" cy="4216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defRPr>
                <a:solidFill>
                  <a:srgbClr val="FFFFFF"/>
                </a:solidFill>
                <a:latin typeface="AzoSans-Regular"/>
                <a:ea typeface="AzoSans-Regular"/>
                <a:cs typeface="AzoSans-Regular"/>
                <a:sym typeface="AzoSans-Regular"/>
              </a:defRPr>
            </a:pPr>
          </a:p>
        </p:txBody>
      </p:sp>
      <p:sp>
        <p:nvSpPr>
          <p:cNvPr id="638" name="Rectangle"/>
          <p:cNvSpPr/>
          <p:nvPr/>
        </p:nvSpPr>
        <p:spPr>
          <a:xfrm>
            <a:off x="-816686" y="-1574123"/>
            <a:ext cx="14392665" cy="9169806"/>
          </a:xfrm>
          <a:prstGeom prst="rect">
            <a:avLst/>
          </a:prstGeom>
          <a:solidFill>
            <a:srgbClr val="F3F4F6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chemeClr val="accent6"/>
                </a:solidFill>
              </a:defRPr>
            </a:pPr>
          </a:p>
        </p:txBody>
      </p:sp>
      <p:pic>
        <p:nvPicPr>
          <p:cNvPr id="639" name="Screenshot 2025-09-17 at 09.40.11.png" descr="Screenshot 2025-09-17 at 09.40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855" y="0"/>
            <a:ext cx="7829196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lide Number Placeholder 4"/>
          <p:cNvSpPr txBox="1"/>
          <p:nvPr>
            <p:ph type="sldNum" sz="quarter" idx="4294967295"/>
          </p:nvPr>
        </p:nvSpPr>
        <p:spPr>
          <a:xfrm>
            <a:off x="228600" y="6546167"/>
            <a:ext cx="127000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1219140">
              <a:spcBef>
                <a:spcPts val="800"/>
              </a:spcBef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28" name="Title 1"/>
          <p:cNvSpPr txBox="1"/>
          <p:nvPr/>
        </p:nvSpPr>
        <p:spPr>
          <a:xfrm>
            <a:off x="452845" y="185564"/>
            <a:ext cx="11501849" cy="46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defTabSz="914377">
              <a:lnSpc>
                <a:spcPct val="90000"/>
              </a:lnSpc>
              <a:defRPr sz="2800">
                <a:solidFill>
                  <a:srgbClr val="0073D0"/>
                </a:solidFill>
              </a:defRPr>
            </a:lvl1pPr>
          </a:lstStyle>
          <a:p>
            <a:pPr/>
            <a:r>
              <a:t>What we will talk about</a:t>
            </a:r>
          </a:p>
        </p:txBody>
      </p:sp>
      <p:grpSp>
        <p:nvGrpSpPr>
          <p:cNvPr id="531" name="Group"/>
          <p:cNvGrpSpPr/>
          <p:nvPr/>
        </p:nvGrpSpPr>
        <p:grpSpPr>
          <a:xfrm>
            <a:off x="901199" y="2706747"/>
            <a:ext cx="3151970" cy="1444506"/>
            <a:chOff x="0" y="0"/>
            <a:chExt cx="3151969" cy="1444504"/>
          </a:xfrm>
        </p:grpSpPr>
        <p:sp>
          <p:nvSpPr>
            <p:cNvPr id="529" name="TextBox 4"/>
            <p:cNvSpPr txBox="1"/>
            <p:nvPr/>
          </p:nvSpPr>
          <p:spPr>
            <a:xfrm>
              <a:off x="0" y="1032006"/>
              <a:ext cx="3151970" cy="412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914377">
                <a:spcBef>
                  <a:spcPts val="1200"/>
                </a:spcBef>
                <a:defRPr sz="2200">
                  <a:solidFill>
                    <a:srgbClr val="0073D0"/>
                  </a:solidFill>
                </a:defRPr>
              </a:lvl1pPr>
            </a:lstStyle>
            <a:p>
              <a:pPr/>
              <a:r>
                <a:t>The Rise of AI</a:t>
              </a:r>
            </a:p>
          </p:txBody>
        </p:sp>
        <p:pic>
          <p:nvPicPr>
            <p:cNvPr id="530" name="Group 1177.png" descr="Group 117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34708" y="0"/>
              <a:ext cx="882554" cy="714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34" name="Group"/>
          <p:cNvGrpSpPr/>
          <p:nvPr/>
        </p:nvGrpSpPr>
        <p:grpSpPr>
          <a:xfrm>
            <a:off x="4520015" y="2747258"/>
            <a:ext cx="3151971" cy="1696950"/>
            <a:chOff x="0" y="0"/>
            <a:chExt cx="3151970" cy="1696949"/>
          </a:xfrm>
        </p:grpSpPr>
        <p:sp>
          <p:nvSpPr>
            <p:cNvPr id="532" name="How AI is being used in contact centres"/>
            <p:cNvSpPr txBox="1"/>
            <p:nvPr/>
          </p:nvSpPr>
          <p:spPr>
            <a:xfrm>
              <a:off x="0" y="954251"/>
              <a:ext cx="3151971" cy="742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914377">
                <a:spcBef>
                  <a:spcPts val="1200"/>
                </a:spcBef>
                <a:defRPr sz="2200">
                  <a:solidFill>
                    <a:srgbClr val="0073D0"/>
                  </a:solidFill>
                </a:defRPr>
              </a:lvl1pPr>
            </a:lstStyle>
            <a:p>
              <a:pPr/>
              <a:r>
                <a:t>How AI is being used in contact centres</a:t>
              </a:r>
            </a:p>
          </p:txBody>
        </p:sp>
        <p:pic>
          <p:nvPicPr>
            <p:cNvPr id="533" name="Group 1294.png" descr="Group 129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67792" y="0"/>
              <a:ext cx="616387" cy="714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37" name="Group"/>
          <p:cNvGrpSpPr/>
          <p:nvPr/>
        </p:nvGrpSpPr>
        <p:grpSpPr>
          <a:xfrm>
            <a:off x="8138832" y="2747258"/>
            <a:ext cx="3151971" cy="1696950"/>
            <a:chOff x="0" y="0"/>
            <a:chExt cx="3151970" cy="1696949"/>
          </a:xfrm>
        </p:grpSpPr>
        <p:sp>
          <p:nvSpPr>
            <p:cNvPr id="535" name="Customer stories and lessons learned"/>
            <p:cNvSpPr txBox="1"/>
            <p:nvPr/>
          </p:nvSpPr>
          <p:spPr>
            <a:xfrm>
              <a:off x="0" y="954251"/>
              <a:ext cx="3151971" cy="742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914377">
                <a:spcBef>
                  <a:spcPts val="1200"/>
                </a:spcBef>
                <a:defRPr sz="2200">
                  <a:solidFill>
                    <a:srgbClr val="0073D0"/>
                  </a:solidFill>
                </a:defRPr>
              </a:lvl1pPr>
            </a:lstStyle>
            <a:p>
              <a:pPr/>
              <a:r>
                <a:t>Lessons learned and takeaways</a:t>
              </a:r>
            </a:p>
          </p:txBody>
        </p:sp>
        <p:pic>
          <p:nvPicPr>
            <p:cNvPr id="536" name="Primary.png" descr="Primary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5765" y="0"/>
              <a:ext cx="700440" cy="714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Title 1"/>
          <p:cNvSpPr txBox="1"/>
          <p:nvPr>
            <p:ph type="title"/>
          </p:nvPr>
        </p:nvSpPr>
        <p:spPr>
          <a:xfrm>
            <a:off x="452846" y="185565"/>
            <a:ext cx="11501847" cy="460376"/>
          </a:xfrm>
          <a:prstGeom prst="rect">
            <a:avLst/>
          </a:prstGeom>
        </p:spPr>
        <p:txBody>
          <a:bodyPr/>
          <a:lstStyle/>
          <a:p>
            <a:pPr/>
            <a:r>
              <a:t>Voice AI</a:t>
            </a:r>
          </a:p>
        </p:txBody>
      </p:sp>
      <p:sp>
        <p:nvSpPr>
          <p:cNvPr id="642" name="Slide Number Placeholder 4"/>
          <p:cNvSpPr txBox="1"/>
          <p:nvPr>
            <p:ph type="sldNum" sz="quarter" idx="2"/>
          </p:nvPr>
        </p:nvSpPr>
        <p:spPr>
          <a:xfrm>
            <a:off x="228600" y="6546167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spcBef>
                <a:spcPts val="800"/>
              </a:spcBef>
            </a:lvl1pPr>
          </a:lstStyle>
          <a:p>
            <a:pPr/>
            <a:fld id="{86CB4B4D-7CA3-9044-876B-883B54F8677D}" type="slidenum"/>
          </a:p>
        </p:txBody>
      </p:sp>
      <p:sp>
        <p:nvSpPr>
          <p:cNvPr id="643" name="Text"/>
          <p:cNvSpPr txBox="1"/>
          <p:nvPr/>
        </p:nvSpPr>
        <p:spPr>
          <a:xfrm>
            <a:off x="502629" y="1617979"/>
            <a:ext cx="6948642" cy="4216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defRPr>
                <a:solidFill>
                  <a:srgbClr val="FFFFFF"/>
                </a:solidFill>
                <a:latin typeface="AzoSans-Regular"/>
                <a:ea typeface="AzoSans-Regular"/>
                <a:cs typeface="AzoSans-Regular"/>
                <a:sym typeface="AzoSans-Regular"/>
              </a:defRPr>
            </a:pPr>
          </a:p>
        </p:txBody>
      </p:sp>
      <p:sp>
        <p:nvSpPr>
          <p:cNvPr id="644" name="“The AI solution is a no-brainer. It’s mind-blowing to see the responses it gives, and achieving a 88% deflection rate has been massive... It’s changed the way we think about customer service.”…"/>
          <p:cNvSpPr txBox="1"/>
          <p:nvPr/>
        </p:nvSpPr>
        <p:spPr>
          <a:xfrm>
            <a:off x="522693" y="4711924"/>
            <a:ext cx="6908513" cy="1354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i="1" sz="1700">
                <a:solidFill>
                  <a:srgbClr val="3171C9"/>
                </a:solidFill>
              </a:defRPr>
            </a:pPr>
            <a:r>
              <a:t>“The AI solution is a no-brainer. It’s mind-blowing to see the responses it gives, and achieving a 88% deflection rate has been massive... It’s changed the way we think about customer service.”</a:t>
            </a:r>
          </a:p>
          <a:p>
            <a:pPr defTabSz="457200">
              <a:defRPr sz="1700">
                <a:solidFill>
                  <a:srgbClr val="3171C9"/>
                </a:solidFill>
              </a:defRPr>
            </a:pPr>
            <a:r>
              <a:rPr b="1"/>
              <a:t>Rob King, IT Manager</a:t>
            </a:r>
            <a:endParaRPr b="1"/>
          </a:p>
        </p:txBody>
      </p:sp>
      <p:pic>
        <p:nvPicPr>
          <p:cNvPr id="645" name="Screenshot 2025-05-15 at 10.38.52.png" descr="Screenshot 2025-05-15 at 10.38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4038" y="867486"/>
            <a:ext cx="3611859" cy="5123028"/>
          </a:xfrm>
          <a:prstGeom prst="rect">
            <a:avLst/>
          </a:prstGeom>
          <a:ln w="12700">
            <a:miter lim="400000"/>
          </a:ln>
        </p:spPr>
      </p:pic>
      <p:sp>
        <p:nvSpPr>
          <p:cNvPr id="646" name="TextBox 4"/>
          <p:cNvSpPr txBox="1"/>
          <p:nvPr/>
        </p:nvSpPr>
        <p:spPr>
          <a:xfrm>
            <a:off x="439082" y="1468345"/>
            <a:ext cx="6620890" cy="293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171C9"/>
                </a:solidFill>
              </a:defRPr>
            </a:pPr>
            <a:r>
              <a:t>AI Auto Attendant</a:t>
            </a:r>
          </a:p>
          <a:p>
            <a:pPr lvl="3" marL="230187" indent="-230187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Route callers to the right queue/agent</a:t>
            </a:r>
          </a:p>
          <a:p>
            <a:pPr lvl="3" marL="230187" indent="-230187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Use same knowledge base + tools</a:t>
            </a:r>
          </a:p>
          <a:p>
            <a:pPr lvl="3" marL="230187" indent="-230187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Collect key details before transferring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Title 1"/>
          <p:cNvSpPr txBox="1"/>
          <p:nvPr>
            <p:ph type="title"/>
          </p:nvPr>
        </p:nvSpPr>
        <p:spPr>
          <a:xfrm>
            <a:off x="452846" y="185565"/>
            <a:ext cx="11501847" cy="460376"/>
          </a:xfrm>
          <a:prstGeom prst="rect">
            <a:avLst/>
          </a:prstGeom>
        </p:spPr>
        <p:txBody>
          <a:bodyPr/>
          <a:lstStyle/>
          <a:p>
            <a:pPr/>
            <a:r>
              <a:t>Agent AI </a:t>
            </a:r>
          </a:p>
        </p:txBody>
      </p:sp>
      <p:sp>
        <p:nvSpPr>
          <p:cNvPr id="649" name="Slide Number Placeholder 4"/>
          <p:cNvSpPr txBox="1"/>
          <p:nvPr>
            <p:ph type="sldNum" sz="quarter" idx="2"/>
          </p:nvPr>
        </p:nvSpPr>
        <p:spPr>
          <a:xfrm>
            <a:off x="228600" y="6546167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spcBef>
                <a:spcPts val="800"/>
              </a:spcBef>
            </a:lvl1pPr>
          </a:lstStyle>
          <a:p>
            <a:pPr/>
            <a:fld id="{86CB4B4D-7CA3-9044-876B-883B54F8677D}" type="slidenum"/>
          </a:p>
        </p:txBody>
      </p:sp>
      <p:sp>
        <p:nvSpPr>
          <p:cNvPr id="650" name="Text"/>
          <p:cNvSpPr txBox="1"/>
          <p:nvPr/>
        </p:nvSpPr>
        <p:spPr>
          <a:xfrm>
            <a:off x="502629" y="1617979"/>
            <a:ext cx="6948642" cy="4216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defRPr>
                <a:solidFill>
                  <a:srgbClr val="FFFFFF"/>
                </a:solidFill>
                <a:latin typeface="AzoSans-Regular"/>
                <a:ea typeface="AzoSans-Regular"/>
                <a:cs typeface="AzoSans-Regular"/>
                <a:sym typeface="AzoSans-Regular"/>
              </a:defRPr>
            </a:pPr>
          </a:p>
        </p:txBody>
      </p:sp>
      <p:grpSp>
        <p:nvGrpSpPr>
          <p:cNvPr id="653" name="Group"/>
          <p:cNvGrpSpPr/>
          <p:nvPr/>
        </p:nvGrpSpPr>
        <p:grpSpPr>
          <a:xfrm>
            <a:off x="5084718" y="1298432"/>
            <a:ext cx="6821757" cy="4261136"/>
            <a:chOff x="0" y="0"/>
            <a:chExt cx="6821755" cy="4261135"/>
          </a:xfrm>
        </p:grpSpPr>
        <p:pic>
          <p:nvPicPr>
            <p:cNvPr id="651" name="Screenshot 2024-10-17 at 16.26.39.png" descr="Screenshot 2024-10-17 at 16.26.3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821756" cy="4261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2" name="r"/>
            <p:cNvSpPr txBox="1"/>
            <p:nvPr/>
          </p:nvSpPr>
          <p:spPr>
            <a:xfrm>
              <a:off x="2800625" y="1817463"/>
              <a:ext cx="362476" cy="337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959" tIns="60959" rIns="60959" bIns="60959" numCol="1" anchor="t">
              <a:spAutoFit/>
            </a:bodyPr>
            <a:lstStyle>
              <a:lvl1pPr defTabSz="457200">
                <a:defRPr sz="1200">
                  <a:solidFill>
                    <a:srgbClr val="000000"/>
                  </a:solidFill>
                  <a:latin typeface="AzoSans-Medium"/>
                  <a:ea typeface="AzoSans-Medium"/>
                  <a:cs typeface="AzoSans-Medium"/>
                  <a:sym typeface="AzoSans-Medium"/>
                </a:defRPr>
              </a:lvl1pPr>
            </a:lstStyle>
            <a:p>
              <a:pPr/>
              <a:r>
                <a:t>r</a:t>
              </a:r>
            </a:p>
          </p:txBody>
        </p:sp>
      </p:grpSp>
      <p:sp>
        <p:nvSpPr>
          <p:cNvPr id="654" name="TextBox 4"/>
          <p:cNvSpPr txBox="1"/>
          <p:nvPr/>
        </p:nvSpPr>
        <p:spPr>
          <a:xfrm>
            <a:off x="439082" y="1468345"/>
            <a:ext cx="6620890" cy="4855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171C9"/>
                </a:solidFill>
              </a:defRPr>
            </a:pPr>
            <a:r>
              <a:t>Reduce handle time</a:t>
            </a:r>
          </a:p>
          <a:p>
            <a:pPr lvl="3" marL="230187" indent="-230187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Suggested knowledge responses</a:t>
            </a:r>
          </a:p>
          <a:p>
            <a:pPr lvl="3" marL="230187" indent="-230187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Auto wrap / tag </a:t>
            </a:r>
          </a:p>
          <a:p>
            <a:pPr lvl="3" marL="230187" indent="-230187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Translate and re-phrase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Text"/>
          <p:cNvSpPr txBox="1"/>
          <p:nvPr/>
        </p:nvSpPr>
        <p:spPr>
          <a:xfrm>
            <a:off x="502629" y="1617979"/>
            <a:ext cx="6948642" cy="4216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defRPr>
                <a:solidFill>
                  <a:srgbClr val="FFFFFF"/>
                </a:solidFill>
                <a:latin typeface="AzoSans-Regular"/>
                <a:ea typeface="AzoSans-Regular"/>
                <a:cs typeface="AzoSans-Regular"/>
                <a:sym typeface="AzoSans-Regular"/>
              </a:defRPr>
            </a:pPr>
          </a:p>
        </p:txBody>
      </p:sp>
      <p:sp>
        <p:nvSpPr>
          <p:cNvPr id="657" name="Rectangle"/>
          <p:cNvSpPr/>
          <p:nvPr/>
        </p:nvSpPr>
        <p:spPr>
          <a:xfrm>
            <a:off x="-664009" y="-708951"/>
            <a:ext cx="14392665" cy="9169806"/>
          </a:xfrm>
          <a:prstGeom prst="rect">
            <a:avLst/>
          </a:prstGeom>
          <a:solidFill>
            <a:srgbClr val="F3F4F6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chemeClr val="accent6"/>
                </a:solidFill>
              </a:defRPr>
            </a:pPr>
          </a:p>
        </p:txBody>
      </p:sp>
      <p:pic>
        <p:nvPicPr>
          <p:cNvPr id="658" name="Screenshot 2025-09-17 at 09.44.11.png" descr="Screenshot 2025-09-17 at 09.44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81000"/>
            <a:ext cx="12192001" cy="6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Title 1"/>
          <p:cNvSpPr txBox="1"/>
          <p:nvPr>
            <p:ph type="title"/>
          </p:nvPr>
        </p:nvSpPr>
        <p:spPr>
          <a:xfrm>
            <a:off x="452846" y="185565"/>
            <a:ext cx="11501847" cy="460376"/>
          </a:xfrm>
          <a:prstGeom prst="rect">
            <a:avLst/>
          </a:prstGeom>
        </p:spPr>
        <p:txBody>
          <a:bodyPr/>
          <a:lstStyle/>
          <a:p>
            <a:pPr/>
            <a:r>
              <a:t>Supervisor AI</a:t>
            </a:r>
          </a:p>
        </p:txBody>
      </p:sp>
      <p:sp>
        <p:nvSpPr>
          <p:cNvPr id="661" name="Slide Number Placeholder 4"/>
          <p:cNvSpPr txBox="1"/>
          <p:nvPr>
            <p:ph type="sldNum" sz="quarter" idx="2"/>
          </p:nvPr>
        </p:nvSpPr>
        <p:spPr>
          <a:xfrm>
            <a:off x="228600" y="6546167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>
              <a:spcBef>
                <a:spcPts val="800"/>
              </a:spcBef>
            </a:lvl1pPr>
          </a:lstStyle>
          <a:p>
            <a:pPr/>
            <a:fld id="{86CB4B4D-7CA3-9044-876B-883B54F8677D}" type="slidenum"/>
          </a:p>
        </p:txBody>
      </p:sp>
      <p:sp>
        <p:nvSpPr>
          <p:cNvPr id="662" name="Text"/>
          <p:cNvSpPr txBox="1"/>
          <p:nvPr/>
        </p:nvSpPr>
        <p:spPr>
          <a:xfrm>
            <a:off x="502629" y="1617979"/>
            <a:ext cx="6948642" cy="4216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defRPr>
                <a:solidFill>
                  <a:srgbClr val="FFFFFF"/>
                </a:solidFill>
                <a:latin typeface="AzoSans-Regular"/>
                <a:ea typeface="AzoSans-Regular"/>
                <a:cs typeface="AzoSans-Regular"/>
                <a:sym typeface="AzoSans-Regular"/>
              </a:defRPr>
            </a:pPr>
          </a:p>
        </p:txBody>
      </p:sp>
      <p:pic>
        <p:nvPicPr>
          <p:cNvPr id="663" name="Screenshot 2024-10-17 at 19.04.11.png" descr="Screenshot 2024-10-17 at 19.04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2218" y="1099426"/>
            <a:ext cx="5796151" cy="4550762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TextBox 4"/>
          <p:cNvSpPr txBox="1"/>
          <p:nvPr/>
        </p:nvSpPr>
        <p:spPr>
          <a:xfrm>
            <a:off x="439082" y="1468345"/>
            <a:ext cx="5055067" cy="4666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377">
              <a:spcBef>
                <a:spcPts val="4300"/>
              </a:spcBef>
              <a:defRPr sz="2200">
                <a:solidFill>
                  <a:srgbClr val="0073D0"/>
                </a:solidFill>
              </a:defRPr>
            </a:pPr>
            <a:r>
              <a:t>Automate QA and get real insights</a:t>
            </a:r>
          </a:p>
          <a:p>
            <a:pPr lvl="3" marL="230187" indent="-230187" defTabSz="914377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AI insights across all interactions</a:t>
            </a:r>
          </a:p>
          <a:p>
            <a:pPr lvl="3" marL="230187" indent="-230187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AI alerts</a:t>
            </a:r>
          </a:p>
          <a:p>
            <a:pPr lvl="3" marL="230187" indent="-230187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/>
              <a:buChar char="•"/>
              <a:defRPr sz="2200">
                <a:solidFill>
                  <a:srgbClr val="000000"/>
                </a:solidFill>
              </a:defRPr>
            </a:pPr>
            <a:r>
              <a:t>Suggested knowledgebase improvements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Title 1"/>
          <p:cNvSpPr txBox="1"/>
          <p:nvPr>
            <p:ph type="title"/>
          </p:nvPr>
        </p:nvSpPr>
        <p:spPr>
          <a:xfrm>
            <a:off x="461553" y="181128"/>
            <a:ext cx="11743898" cy="460376"/>
          </a:xfrm>
          <a:prstGeom prst="rect">
            <a:avLst/>
          </a:prstGeom>
        </p:spPr>
        <p:txBody>
          <a:bodyPr/>
          <a:lstStyle/>
          <a:p>
            <a:pPr/>
            <a:r>
              <a:t>Solution Recap</a:t>
            </a:r>
          </a:p>
        </p:txBody>
      </p:sp>
      <p:sp>
        <p:nvSpPr>
          <p:cNvPr id="667" name="TextBox 4"/>
          <p:cNvSpPr txBox="1"/>
          <p:nvPr/>
        </p:nvSpPr>
        <p:spPr>
          <a:xfrm>
            <a:off x="589941" y="1162454"/>
            <a:ext cx="5767616" cy="569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3171C9"/>
                </a:solidFill>
              </a:defRPr>
            </a:pPr>
            <a:r>
              <a:t>Customer-Facing Channels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Voice, chat, SMS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Knowledge base and tools 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3171C9"/>
                </a:solidFill>
              </a:defRPr>
            </a:pPr>
          </a:p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3171C9"/>
                </a:solidFill>
              </a:defRPr>
            </a:pPr>
            <a:r>
              <a:t>Agent Handoff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Intelligently pass calls/chats to agents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AI agent assist on chat and voice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3171C9"/>
                </a:solidFill>
              </a:defRPr>
            </a:pPr>
          </a:p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3171C9"/>
                </a:solidFill>
              </a:defRPr>
            </a:pPr>
            <a:r>
              <a:t>Easily Deployed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Extensive analytics and AI insights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Build your knowledge base over time</a:t>
            </a:r>
          </a:p>
        </p:txBody>
      </p:sp>
      <p:pic>
        <p:nvPicPr>
          <p:cNvPr id="6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81081" y="1604381"/>
            <a:ext cx="5603435" cy="3649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lide Number Placeholder 4"/>
          <p:cNvSpPr txBox="1"/>
          <p:nvPr>
            <p:ph type="sldNum" sz="quarter" idx="4294967295"/>
          </p:nvPr>
        </p:nvSpPr>
        <p:spPr>
          <a:xfrm>
            <a:off x="228600" y="6546167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1219140">
              <a:spcBef>
                <a:spcPts val="800"/>
              </a:spcBef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73" name="Title 1"/>
          <p:cNvSpPr txBox="1"/>
          <p:nvPr/>
        </p:nvSpPr>
        <p:spPr>
          <a:xfrm>
            <a:off x="452845" y="185564"/>
            <a:ext cx="11501849" cy="46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defTabSz="914377">
              <a:lnSpc>
                <a:spcPct val="90000"/>
              </a:lnSpc>
              <a:defRPr sz="2800">
                <a:solidFill>
                  <a:srgbClr val="0073D0"/>
                </a:solidFill>
              </a:defRPr>
            </a:lvl1pPr>
          </a:lstStyle>
          <a:p>
            <a:pPr/>
            <a:r>
              <a:t>Product Direction</a:t>
            </a:r>
          </a:p>
        </p:txBody>
      </p:sp>
      <p:grpSp>
        <p:nvGrpSpPr>
          <p:cNvPr id="676" name="Group"/>
          <p:cNvGrpSpPr/>
          <p:nvPr/>
        </p:nvGrpSpPr>
        <p:grpSpPr>
          <a:xfrm>
            <a:off x="901199" y="2747258"/>
            <a:ext cx="3151970" cy="1444505"/>
            <a:chOff x="0" y="0"/>
            <a:chExt cx="3151969" cy="1444504"/>
          </a:xfrm>
        </p:grpSpPr>
        <p:sp>
          <p:nvSpPr>
            <p:cNvPr id="674" name="TextBox 4"/>
            <p:cNvSpPr txBox="1"/>
            <p:nvPr/>
          </p:nvSpPr>
          <p:spPr>
            <a:xfrm>
              <a:off x="0" y="1032006"/>
              <a:ext cx="3151970" cy="412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914377">
                <a:spcBef>
                  <a:spcPts val="1200"/>
                </a:spcBef>
                <a:defRPr sz="2200">
                  <a:solidFill>
                    <a:srgbClr val="0073D0"/>
                  </a:solidFill>
                </a:defRPr>
              </a:lvl1pPr>
            </a:lstStyle>
            <a:p>
              <a:pPr/>
              <a:r>
                <a:t>KB</a:t>
              </a:r>
            </a:p>
          </p:txBody>
        </p:sp>
        <p:pic>
          <p:nvPicPr>
            <p:cNvPr id="675" name="Group 1177.png" descr="Group 117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34708" y="0"/>
              <a:ext cx="882554" cy="714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79" name="Group"/>
          <p:cNvGrpSpPr/>
          <p:nvPr/>
        </p:nvGrpSpPr>
        <p:grpSpPr>
          <a:xfrm>
            <a:off x="4520015" y="2747258"/>
            <a:ext cx="3151971" cy="954252"/>
            <a:chOff x="0" y="0"/>
            <a:chExt cx="3151970" cy="954251"/>
          </a:xfrm>
        </p:grpSpPr>
        <p:sp>
          <p:nvSpPr>
            <p:cNvPr id="677" name="How AI is being used in contact centres"/>
            <p:cNvSpPr/>
            <p:nvPr/>
          </p:nvSpPr>
          <p:spPr>
            <a:xfrm>
              <a:off x="0" y="954251"/>
              <a:ext cx="315197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914377">
                <a:spcBef>
                  <a:spcPts val="1200"/>
                </a:spcBef>
                <a:defRPr sz="2200">
                  <a:solidFill>
                    <a:srgbClr val="0073D0"/>
                  </a:solidFill>
                </a:defRPr>
              </a:lvl1pPr>
            </a:lstStyle>
            <a:p>
              <a:pPr/>
              <a:r>
                <a:t>Prompt</a:t>
              </a:r>
            </a:p>
          </p:txBody>
        </p:sp>
        <p:pic>
          <p:nvPicPr>
            <p:cNvPr id="678" name="Group 1294.png" descr="Group 129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67792" y="0"/>
              <a:ext cx="616387" cy="714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82" name="Group"/>
          <p:cNvGrpSpPr/>
          <p:nvPr/>
        </p:nvGrpSpPr>
        <p:grpSpPr>
          <a:xfrm>
            <a:off x="8138832" y="2747258"/>
            <a:ext cx="3151971" cy="954252"/>
            <a:chOff x="0" y="0"/>
            <a:chExt cx="3151970" cy="954251"/>
          </a:xfrm>
        </p:grpSpPr>
        <p:sp>
          <p:nvSpPr>
            <p:cNvPr id="680" name="Customer stories and lessons learned"/>
            <p:cNvSpPr/>
            <p:nvPr/>
          </p:nvSpPr>
          <p:spPr>
            <a:xfrm>
              <a:off x="0" y="954251"/>
              <a:ext cx="315197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914377">
                <a:spcBef>
                  <a:spcPts val="1200"/>
                </a:spcBef>
                <a:defRPr sz="2200">
                  <a:solidFill>
                    <a:srgbClr val="0073D0"/>
                  </a:solidFill>
                </a:defRPr>
              </a:lvl1pPr>
            </a:lstStyle>
            <a:p>
              <a:pPr/>
              <a:r>
                <a:t>Tools</a:t>
              </a:r>
            </a:p>
          </p:txBody>
        </p:sp>
        <p:pic>
          <p:nvPicPr>
            <p:cNvPr id="681" name="Primary.png" descr="Primary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5765" y="0"/>
              <a:ext cx="700440" cy="714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83" name="One AI brain, across channels"/>
          <p:cNvSpPr txBox="1"/>
          <p:nvPr/>
        </p:nvSpPr>
        <p:spPr>
          <a:xfrm>
            <a:off x="4180217" y="5598108"/>
            <a:ext cx="3831566" cy="41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377">
              <a:spcBef>
                <a:spcPts val="1200"/>
              </a:spcBef>
              <a:defRPr sz="2200">
                <a:solidFill>
                  <a:srgbClr val="0073D0"/>
                </a:solidFill>
              </a:defRPr>
            </a:lvl1pPr>
          </a:lstStyle>
          <a:p>
            <a:pPr/>
            <a:r>
              <a:t>One AI brain, across channels</a:t>
            </a:r>
          </a:p>
        </p:txBody>
      </p:sp>
      <p:pic>
        <p:nvPicPr>
          <p:cNvPr id="68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13762" y="2487401"/>
            <a:ext cx="1217068" cy="1206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Screenshot 2025-09-17 at 11.16.48.png" descr="Screenshot 2025-09-17 at 11.16.4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61172" y="2388506"/>
            <a:ext cx="1329318" cy="1206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Screenshot 2025-09-17 at 11.16.56.png" descr="Screenshot 2025-09-17 at 11.16.5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83271" y="2388506"/>
            <a:ext cx="1040996" cy="1206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lide Number Placeholder 4"/>
          <p:cNvSpPr txBox="1"/>
          <p:nvPr>
            <p:ph type="sldNum" sz="quarter" idx="4294967295"/>
          </p:nvPr>
        </p:nvSpPr>
        <p:spPr>
          <a:xfrm>
            <a:off x="228600" y="6546167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1219140">
              <a:spcBef>
                <a:spcPts val="800"/>
              </a:spcBef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89" name="Title 1"/>
          <p:cNvSpPr txBox="1"/>
          <p:nvPr/>
        </p:nvSpPr>
        <p:spPr>
          <a:xfrm>
            <a:off x="452845" y="185564"/>
            <a:ext cx="11501849" cy="46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defTabSz="914377">
              <a:lnSpc>
                <a:spcPct val="90000"/>
              </a:lnSpc>
              <a:defRPr sz="2800">
                <a:solidFill>
                  <a:srgbClr val="0073D0"/>
                </a:solidFill>
              </a:defRPr>
            </a:lvl1pPr>
          </a:lstStyle>
          <a:p>
            <a:pPr/>
            <a:r>
              <a:t>In Development</a:t>
            </a:r>
          </a:p>
        </p:txBody>
      </p:sp>
      <p:pic>
        <p:nvPicPr>
          <p:cNvPr id="690" name="image - 2025-09-17T105047.039.png" descr="image - 2025-09-17T105047.0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4278" y="-47559"/>
            <a:ext cx="6470946" cy="7388769"/>
          </a:xfrm>
          <a:prstGeom prst="rect">
            <a:avLst/>
          </a:prstGeom>
          <a:ln w="12700">
            <a:miter lim="400000"/>
          </a:ln>
        </p:spPr>
      </p:pic>
      <p:sp>
        <p:nvSpPr>
          <p:cNvPr id="691" name="TextBox 4"/>
          <p:cNvSpPr txBox="1"/>
          <p:nvPr/>
        </p:nvSpPr>
        <p:spPr>
          <a:xfrm>
            <a:off x="589940" y="1162454"/>
            <a:ext cx="5767616" cy="569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3171C9"/>
                </a:solidFill>
              </a:defRPr>
            </a:pPr>
            <a:r>
              <a:t>Knowledge Management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Enhanced test suite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AI agent assist on chat and voice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000000"/>
                </a:solidFill>
              </a:defRPr>
            </a:pPr>
          </a:p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3171C9"/>
                </a:solidFill>
              </a:defRPr>
            </a:pPr>
            <a:r>
              <a:t>Prompt Management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Visual prompt builder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AI grader and suggestions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3171C9"/>
                </a:solidFill>
              </a:defRPr>
            </a:pPr>
          </a:p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3171C9"/>
                </a:solidFill>
              </a:defRPr>
            </a:pPr>
            <a:r>
              <a:t>Tool Management 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Enhanced chat tooling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Pre-built connector library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lide Number Placeholder 4"/>
          <p:cNvSpPr txBox="1"/>
          <p:nvPr>
            <p:ph type="sldNum" sz="quarter" idx="4294967295"/>
          </p:nvPr>
        </p:nvSpPr>
        <p:spPr>
          <a:xfrm>
            <a:off x="228600" y="6546167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1219140">
              <a:spcBef>
                <a:spcPts val="800"/>
              </a:spcBef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94" name="Title 1"/>
          <p:cNvSpPr txBox="1"/>
          <p:nvPr/>
        </p:nvSpPr>
        <p:spPr>
          <a:xfrm>
            <a:off x="452845" y="185564"/>
            <a:ext cx="11501849" cy="46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defTabSz="914377">
              <a:lnSpc>
                <a:spcPct val="90000"/>
              </a:lnSpc>
              <a:defRPr sz="2800">
                <a:solidFill>
                  <a:srgbClr val="0073D0"/>
                </a:solidFill>
              </a:defRPr>
            </a:lvl1pPr>
          </a:lstStyle>
          <a:p>
            <a:pPr/>
            <a:r>
              <a:t>How to get started?</a:t>
            </a:r>
          </a:p>
        </p:txBody>
      </p:sp>
      <p:sp>
        <p:nvSpPr>
          <p:cNvPr id="695" name="TextBox 4"/>
          <p:cNvSpPr txBox="1"/>
          <p:nvPr/>
        </p:nvSpPr>
        <p:spPr>
          <a:xfrm>
            <a:off x="2754345" y="1621015"/>
            <a:ext cx="6898849" cy="361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171C9"/>
                </a:solidFill>
              </a:defRPr>
            </a:pPr>
            <a:r>
              <a:t>“I know AI can help but it sounds like a lot of work”</a:t>
            </a:r>
          </a:p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171C9"/>
                </a:solidFill>
              </a:defRPr>
            </a:pPr>
          </a:p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171C9"/>
                </a:solidFill>
              </a:defRPr>
            </a:pPr>
            <a:r>
              <a:t>“I don’t know what quality my data is in”</a:t>
            </a:r>
          </a:p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171C9"/>
                </a:solidFill>
              </a:defRPr>
            </a:pPr>
          </a:p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171C9"/>
                </a:solidFill>
              </a:defRPr>
            </a:pPr>
            <a:r>
              <a:t>“AI seems new and we don’t have the skills in house”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itle 1"/>
          <p:cNvSpPr txBox="1"/>
          <p:nvPr>
            <p:ph type="title"/>
          </p:nvPr>
        </p:nvSpPr>
        <p:spPr>
          <a:xfrm>
            <a:off x="461553" y="181128"/>
            <a:ext cx="11743898" cy="460376"/>
          </a:xfrm>
          <a:prstGeom prst="rect">
            <a:avLst/>
          </a:prstGeom>
        </p:spPr>
        <p:txBody>
          <a:bodyPr/>
          <a:lstStyle/>
          <a:p>
            <a:pPr/>
            <a:r>
              <a:t>AI Readiness Program - go from zero to “I’m confident!”</a:t>
            </a:r>
          </a:p>
        </p:txBody>
      </p:sp>
      <p:sp>
        <p:nvSpPr>
          <p:cNvPr id="698" name="TextBox 4"/>
          <p:cNvSpPr txBox="1"/>
          <p:nvPr/>
        </p:nvSpPr>
        <p:spPr>
          <a:xfrm>
            <a:off x="373284" y="1451329"/>
            <a:ext cx="5767616" cy="569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3171C9"/>
                </a:solidFill>
              </a:defRPr>
            </a:pPr>
            <a:r>
              <a:t>Expertise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Our team will guide you through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Interactive workshops 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3171C9"/>
                </a:solidFill>
              </a:defRPr>
            </a:pPr>
          </a:p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3171C9"/>
                </a:solidFill>
              </a:defRPr>
            </a:pPr>
            <a:r>
              <a:t>Tools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AI test suite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Knowledge base analytics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3171C9"/>
                </a:solidFill>
              </a:defRPr>
            </a:pPr>
          </a:p>
          <a:p>
            <a:pPr lvl="2" indent="0" defTabSz="914377"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3171C9"/>
                </a:solidFill>
              </a:defRPr>
            </a:pPr>
            <a:r>
              <a:t>Knowledge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Your participation, your knowledge</a:t>
            </a:r>
          </a:p>
          <a:p>
            <a:pPr lvl="3" marL="230188" indent="-230188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Learn key skills for the AI age</a:t>
            </a:r>
          </a:p>
        </p:txBody>
      </p:sp>
      <p:pic>
        <p:nvPicPr>
          <p:cNvPr id="699" name="Screenshot 2025-09-17 at 11.06.00.png" descr="Screenshot 2025-09-17 at 11.06.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6842" y="1131170"/>
            <a:ext cx="8283235" cy="5690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1"/>
          <p:cNvSpPr txBox="1"/>
          <p:nvPr>
            <p:ph type="title"/>
          </p:nvPr>
        </p:nvSpPr>
        <p:spPr>
          <a:xfrm>
            <a:off x="452845" y="185564"/>
            <a:ext cx="11501849" cy="460378"/>
          </a:xfrm>
          <a:prstGeom prst="rect">
            <a:avLst/>
          </a:prstGeom>
        </p:spPr>
        <p:txBody>
          <a:bodyPr/>
          <a:lstStyle/>
          <a:p>
            <a:pPr/>
            <a:r>
              <a:t>Key Takeaways</a:t>
            </a:r>
          </a:p>
        </p:txBody>
      </p:sp>
      <p:sp>
        <p:nvSpPr>
          <p:cNvPr id="704" name="Slide Number Placeholder 4"/>
          <p:cNvSpPr txBox="1"/>
          <p:nvPr>
            <p:ph type="sldNum" sz="quarter" idx="4294967295"/>
          </p:nvPr>
        </p:nvSpPr>
        <p:spPr>
          <a:xfrm>
            <a:off x="228600" y="6546167"/>
            <a:ext cx="139837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1219140">
              <a:spcBef>
                <a:spcPts val="800"/>
              </a:spcBef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05" name="TextBox 4"/>
          <p:cNvSpPr txBox="1"/>
          <p:nvPr/>
        </p:nvSpPr>
        <p:spPr>
          <a:xfrm>
            <a:off x="2564481" y="1958751"/>
            <a:ext cx="7278576" cy="234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04800" indent="-304800" defTabSz="914377">
              <a:spcBef>
                <a:spcPts val="1200"/>
              </a:spcBef>
              <a:buSzPct val="100000"/>
              <a:buAutoNum type="arabicPeriod" startAt="1"/>
              <a:defRPr sz="2200">
                <a:solidFill>
                  <a:srgbClr val="0073D0"/>
                </a:solidFill>
              </a:defRPr>
            </a:pPr>
            <a:r>
              <a:t>AI success is built off knowledge base and prompts</a:t>
            </a:r>
          </a:p>
          <a:p>
            <a:pPr defTabSz="914377">
              <a:spcBef>
                <a:spcPts val="1200"/>
              </a:spcBef>
              <a:defRPr sz="2200">
                <a:solidFill>
                  <a:srgbClr val="0073D0"/>
                </a:solidFill>
              </a:defRPr>
            </a:pPr>
          </a:p>
          <a:p>
            <a:pPr marL="304800" indent="-304800" defTabSz="914377">
              <a:spcBef>
                <a:spcPts val="1200"/>
              </a:spcBef>
              <a:buSzPct val="100000"/>
              <a:buAutoNum type="arabicPeriod" startAt="2"/>
              <a:defRPr sz="2200">
                <a:solidFill>
                  <a:srgbClr val="0073D0"/>
                </a:solidFill>
              </a:defRPr>
            </a:pPr>
            <a:r>
              <a:t>Human supervision is key</a:t>
            </a:r>
          </a:p>
          <a:p>
            <a:pPr defTabSz="914377">
              <a:spcBef>
                <a:spcPts val="1200"/>
              </a:spcBef>
              <a:defRPr sz="2200">
                <a:solidFill>
                  <a:srgbClr val="0073D0"/>
                </a:solidFill>
              </a:defRPr>
            </a:pPr>
          </a:p>
          <a:p>
            <a:pPr marL="304800" indent="-304800" defTabSz="914377">
              <a:spcBef>
                <a:spcPts val="1200"/>
              </a:spcBef>
              <a:buSzPct val="100000"/>
              <a:buAutoNum type="arabicPeriod" startAt="3"/>
              <a:defRPr sz="2200">
                <a:solidFill>
                  <a:srgbClr val="0073D0"/>
                </a:solidFill>
              </a:defRPr>
            </a:pPr>
            <a:r>
              <a:t>Start small today, and grow over time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Title 1"/>
          <p:cNvSpPr txBox="1"/>
          <p:nvPr>
            <p:ph type="title"/>
          </p:nvPr>
        </p:nvSpPr>
        <p:spPr>
          <a:xfrm>
            <a:off x="345076" y="3198811"/>
            <a:ext cx="11501848" cy="460378"/>
          </a:xfrm>
          <a:prstGeom prst="rect">
            <a:avLst/>
          </a:prstGeom>
        </p:spPr>
        <p:txBody>
          <a:bodyPr/>
          <a:lstStyle>
            <a:lvl1pPr algn="ctr" defTabSz="740645">
              <a:defRPr b="1" sz="3200"/>
            </a:lvl1pPr>
          </a:lstStyle>
          <a:p>
            <a:pPr/>
            <a:r>
              <a:t>What does it mean for a computer to be intelligent?</a:t>
            </a:r>
          </a:p>
        </p:txBody>
      </p:sp>
      <p:sp>
        <p:nvSpPr>
          <p:cNvPr id="540" name="Slide Number Placeholder 4"/>
          <p:cNvSpPr txBox="1"/>
          <p:nvPr>
            <p:ph type="sldNum" sz="quarter" idx="4294967295"/>
          </p:nvPr>
        </p:nvSpPr>
        <p:spPr>
          <a:xfrm>
            <a:off x="228600" y="6546167"/>
            <a:ext cx="127000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1219140">
              <a:spcBef>
                <a:spcPts val="800"/>
              </a:spcBef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41" name="Title 1"/>
          <p:cNvSpPr txBox="1"/>
          <p:nvPr/>
        </p:nvSpPr>
        <p:spPr>
          <a:xfrm>
            <a:off x="452845" y="185564"/>
            <a:ext cx="11501849" cy="46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defTabSz="914377">
              <a:lnSpc>
                <a:spcPct val="90000"/>
              </a:lnSpc>
              <a:defRPr sz="2800">
                <a:solidFill>
                  <a:srgbClr val="0073D0"/>
                </a:solidFill>
              </a:defRPr>
            </a:lvl1pPr>
          </a:lstStyle>
          <a:p>
            <a:pPr/>
            <a:r>
              <a:t>Where it all began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lide Number Placeholder 4"/>
          <p:cNvSpPr txBox="1"/>
          <p:nvPr>
            <p:ph type="sldNum" sz="quarter" idx="4294967295"/>
          </p:nvPr>
        </p:nvSpPr>
        <p:spPr>
          <a:xfrm>
            <a:off x="228600" y="6546167"/>
            <a:ext cx="127000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1219140">
              <a:spcBef>
                <a:spcPts val="800"/>
              </a:spcBef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2539" y="1313352"/>
            <a:ext cx="9231102" cy="4692478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Title 1"/>
          <p:cNvSpPr txBox="1"/>
          <p:nvPr/>
        </p:nvSpPr>
        <p:spPr>
          <a:xfrm>
            <a:off x="452845" y="185564"/>
            <a:ext cx="11501849" cy="46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defTabSz="914377">
              <a:lnSpc>
                <a:spcPct val="90000"/>
              </a:lnSpc>
              <a:defRPr sz="2800">
                <a:solidFill>
                  <a:srgbClr val="0073D0"/>
                </a:solidFill>
              </a:defRPr>
            </a:lvl1pPr>
          </a:lstStyle>
          <a:p>
            <a:pPr/>
            <a:r>
              <a:t>Artificial neural networks were first theorised in the 1940s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lide Number Placeholder 4"/>
          <p:cNvSpPr txBox="1"/>
          <p:nvPr>
            <p:ph type="sldNum" sz="quarter" idx="4294967295"/>
          </p:nvPr>
        </p:nvSpPr>
        <p:spPr>
          <a:xfrm>
            <a:off x="228600" y="6546167"/>
            <a:ext cx="127000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1219140">
              <a:spcBef>
                <a:spcPts val="800"/>
              </a:spcBef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48" name="Title 1"/>
          <p:cNvSpPr txBox="1"/>
          <p:nvPr/>
        </p:nvSpPr>
        <p:spPr>
          <a:xfrm>
            <a:off x="452845" y="185564"/>
            <a:ext cx="11501849" cy="46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defTabSz="914377">
              <a:lnSpc>
                <a:spcPct val="90000"/>
              </a:lnSpc>
              <a:defRPr sz="2800">
                <a:solidFill>
                  <a:srgbClr val="0073D0"/>
                </a:solidFill>
              </a:defRPr>
            </a:lvl1pPr>
          </a:lstStyle>
          <a:p>
            <a:pPr/>
            <a:r>
              <a:t>Artificial neural networks are modelled on the human brain</a:t>
            </a:r>
          </a:p>
        </p:txBody>
      </p:sp>
      <p:pic>
        <p:nvPicPr>
          <p:cNvPr id="549" name="ChatGPT Image May 15, 2025, 03_26_13 PM.png" descr="ChatGPT Image May 15, 2025, 03_26_1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7563" y="1015421"/>
            <a:ext cx="5578764" cy="5578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lide Number Placeholder 4"/>
          <p:cNvSpPr txBox="1"/>
          <p:nvPr>
            <p:ph type="sldNum" sz="quarter" idx="4294967295"/>
          </p:nvPr>
        </p:nvSpPr>
        <p:spPr>
          <a:xfrm>
            <a:off x="228600" y="6546167"/>
            <a:ext cx="127000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1219140">
              <a:spcBef>
                <a:spcPts val="800"/>
              </a:spcBef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54" name="Group"/>
          <p:cNvGrpSpPr/>
          <p:nvPr/>
        </p:nvGrpSpPr>
        <p:grpSpPr>
          <a:xfrm>
            <a:off x="747849" y="2122972"/>
            <a:ext cx="5686882" cy="2612056"/>
            <a:chOff x="0" y="0"/>
            <a:chExt cx="5686881" cy="2612055"/>
          </a:xfrm>
        </p:grpSpPr>
        <p:sp>
          <p:nvSpPr>
            <p:cNvPr id="552" name="TextBox 4"/>
            <p:cNvSpPr txBox="1"/>
            <p:nvPr/>
          </p:nvSpPr>
          <p:spPr>
            <a:xfrm>
              <a:off x="21338" y="1158988"/>
              <a:ext cx="4990187" cy="1453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294104" indent="-294104" defTabSz="914377">
                <a:spcBef>
                  <a:spcPts val="1200"/>
                </a:spcBef>
                <a:buSzPct val="100000"/>
                <a:buAutoNum type="arabicPeriod" startAt="1"/>
                <a:defRPr sz="2400">
                  <a:solidFill>
                    <a:srgbClr val="0073D0"/>
                  </a:solidFill>
                </a:defRPr>
              </a:pPr>
              <a:r>
                <a:t>Data (the internet)</a:t>
              </a:r>
            </a:p>
            <a:p>
              <a:pPr marL="294104" indent="-294104" defTabSz="914377">
                <a:spcBef>
                  <a:spcPts val="1200"/>
                </a:spcBef>
                <a:buSzPct val="100000"/>
                <a:buAutoNum type="arabicPeriod" startAt="1"/>
                <a:defRPr sz="2400">
                  <a:solidFill>
                    <a:srgbClr val="0073D0"/>
                  </a:solidFill>
                </a:defRPr>
              </a:pPr>
              <a:r>
                <a:t>Compute (GPUs)</a:t>
              </a:r>
            </a:p>
            <a:p>
              <a:pPr marL="294104" indent="-294104" defTabSz="914377">
                <a:spcBef>
                  <a:spcPts val="1200"/>
                </a:spcBef>
                <a:buSzPct val="100000"/>
                <a:buAutoNum type="arabicPeriod" startAt="1"/>
                <a:defRPr sz="2400">
                  <a:solidFill>
                    <a:srgbClr val="0073D0"/>
                  </a:solidFill>
                </a:defRPr>
              </a:pPr>
              <a:r>
                <a:t>Algorithms (the transformer)</a:t>
              </a:r>
            </a:p>
          </p:txBody>
        </p:sp>
        <p:sp>
          <p:nvSpPr>
            <p:cNvPr id="553" name="Three developments have enabled much larger neural networks:"/>
            <p:cNvSpPr txBox="1"/>
            <p:nvPr/>
          </p:nvSpPr>
          <p:spPr>
            <a:xfrm>
              <a:off x="0" y="0"/>
              <a:ext cx="5686882" cy="437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377">
                <a:spcBef>
                  <a:spcPts val="1200"/>
                </a:spcBef>
                <a:defRPr sz="2400">
                  <a:solidFill>
                    <a:srgbClr val="0073D0"/>
                  </a:solidFill>
                </a:defRPr>
              </a:lvl1pPr>
            </a:lstStyle>
            <a:p>
              <a:pPr/>
              <a:r>
                <a:t>But now we have…</a:t>
              </a:r>
            </a:p>
          </p:txBody>
        </p:sp>
      </p:grpSp>
      <p:sp>
        <p:nvSpPr>
          <p:cNvPr id="555" name="Title 1"/>
          <p:cNvSpPr txBox="1"/>
          <p:nvPr/>
        </p:nvSpPr>
        <p:spPr>
          <a:xfrm>
            <a:off x="452845" y="185564"/>
            <a:ext cx="11501849" cy="46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defTabSz="914377">
              <a:lnSpc>
                <a:spcPct val="90000"/>
              </a:lnSpc>
              <a:defRPr sz="2800">
                <a:solidFill>
                  <a:srgbClr val="0073D0"/>
                </a:solidFill>
              </a:defRPr>
            </a:lvl1pPr>
          </a:lstStyle>
          <a:p>
            <a:pPr/>
            <a:r>
              <a:t>Until recently, neural networks were too small to be useful</a:t>
            </a:r>
          </a:p>
        </p:txBody>
      </p:sp>
      <p:pic>
        <p:nvPicPr>
          <p:cNvPr id="556" name="Coronavirus Background Feb 10 2025.jpg" descr="Coronavirus Background Feb 10 2025.jpg"/>
          <p:cNvPicPr>
            <a:picLocks noChangeAspect="1"/>
          </p:cNvPicPr>
          <p:nvPr/>
        </p:nvPicPr>
        <p:blipFill>
          <a:blip r:embed="rId2">
            <a:extLst/>
          </a:blip>
          <a:srcRect l="0" t="8299" r="0" b="115"/>
          <a:stretch>
            <a:fillRect/>
          </a:stretch>
        </p:blipFill>
        <p:spPr>
          <a:xfrm>
            <a:off x="6558025" y="1052651"/>
            <a:ext cx="5315403" cy="4868150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lide Number Placeholder 4"/>
          <p:cNvSpPr txBox="1"/>
          <p:nvPr>
            <p:ph type="sldNum" sz="quarter" idx="4294967295"/>
          </p:nvPr>
        </p:nvSpPr>
        <p:spPr>
          <a:xfrm>
            <a:off x="228600" y="6546167"/>
            <a:ext cx="127000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1219140">
              <a:spcBef>
                <a:spcPts val="800"/>
              </a:spcBef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59" name="Title 1"/>
          <p:cNvSpPr txBox="1"/>
          <p:nvPr/>
        </p:nvSpPr>
        <p:spPr>
          <a:xfrm>
            <a:off x="452845" y="185564"/>
            <a:ext cx="11501849" cy="46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defTabSz="914377">
              <a:lnSpc>
                <a:spcPct val="90000"/>
              </a:lnSpc>
              <a:defRPr sz="2800">
                <a:solidFill>
                  <a:srgbClr val="0073D0"/>
                </a:solidFill>
              </a:defRPr>
            </a:lvl1pPr>
          </a:lstStyle>
          <a:p>
            <a:pPr/>
            <a:r>
              <a:t>LLM = a neural network that predicts the next word in the sequence</a:t>
            </a:r>
          </a:p>
        </p:txBody>
      </p:sp>
      <p:pic>
        <p:nvPicPr>
          <p:cNvPr id="5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2980" y="1430043"/>
            <a:ext cx="7688731" cy="5125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lide Number Placeholder 4"/>
          <p:cNvSpPr txBox="1"/>
          <p:nvPr>
            <p:ph type="sldNum" sz="quarter" idx="4294967295"/>
          </p:nvPr>
        </p:nvSpPr>
        <p:spPr>
          <a:xfrm>
            <a:off x="228600" y="6546167"/>
            <a:ext cx="127000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1219140">
              <a:spcBef>
                <a:spcPts val="800"/>
              </a:spcBef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63" name="Title 1"/>
          <p:cNvSpPr txBox="1"/>
          <p:nvPr/>
        </p:nvSpPr>
        <p:spPr>
          <a:xfrm>
            <a:off x="452845" y="185564"/>
            <a:ext cx="11501849" cy="46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defTabSz="914377">
              <a:lnSpc>
                <a:spcPct val="90000"/>
              </a:lnSpc>
              <a:defRPr sz="2800">
                <a:solidFill>
                  <a:srgbClr val="0073D0"/>
                </a:solidFill>
              </a:defRPr>
            </a:lvl1pPr>
          </a:lstStyle>
          <a:p>
            <a:pPr/>
            <a:r>
              <a:t>Parameters file is not easily understood </a:t>
            </a:r>
          </a:p>
        </p:txBody>
      </p:sp>
      <p:pic>
        <p:nvPicPr>
          <p:cNvPr id="5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6866" y="921854"/>
            <a:ext cx="5592468" cy="5592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lide Number Placeholder 4"/>
          <p:cNvSpPr txBox="1"/>
          <p:nvPr>
            <p:ph type="sldNum" sz="quarter" idx="4294967295"/>
          </p:nvPr>
        </p:nvSpPr>
        <p:spPr>
          <a:xfrm>
            <a:off x="228600" y="6546167"/>
            <a:ext cx="127000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1219140">
              <a:spcBef>
                <a:spcPts val="800"/>
              </a:spcBef>
              <a:defRPr>
                <a:solidFill>
                  <a:srgbClr val="8080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67" name="Title 1"/>
          <p:cNvSpPr txBox="1"/>
          <p:nvPr/>
        </p:nvSpPr>
        <p:spPr>
          <a:xfrm>
            <a:off x="452845" y="185564"/>
            <a:ext cx="11501849" cy="46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defTabSz="877800">
              <a:lnSpc>
                <a:spcPct val="90000"/>
              </a:lnSpc>
              <a:defRPr sz="2600">
                <a:solidFill>
                  <a:srgbClr val="0073D0"/>
                </a:solidFill>
              </a:defRPr>
            </a:lvl1pPr>
          </a:lstStyle>
          <a:p>
            <a:pPr/>
            <a:r>
              <a:t>Think of the LLM weights/parameters as a lossy compression of the internet</a:t>
            </a:r>
          </a:p>
        </p:txBody>
      </p:sp>
      <p:pic>
        <p:nvPicPr>
          <p:cNvPr id="568" name="Screenshot 2024-06-11 at 17.43.45.png" descr="Screenshot 2024-06-11 at 17.43.45.png"/>
          <p:cNvPicPr>
            <a:picLocks noChangeAspect="1"/>
          </p:cNvPicPr>
          <p:nvPr/>
        </p:nvPicPr>
        <p:blipFill>
          <a:blip r:embed="rId2">
            <a:extLst/>
          </a:blip>
          <a:srcRect l="80954" t="48165" r="12493" b="46335"/>
          <a:stretch>
            <a:fillRect/>
          </a:stretch>
        </p:blipFill>
        <p:spPr>
          <a:xfrm>
            <a:off x="3705581" y="3252273"/>
            <a:ext cx="940560" cy="443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Screenshot 2024-06-11 at 17.43.45.png" descr="Screenshot 2024-06-11 at 17.43.45.png"/>
          <p:cNvPicPr>
            <a:picLocks noChangeAspect="1"/>
          </p:cNvPicPr>
          <p:nvPr/>
        </p:nvPicPr>
        <p:blipFill>
          <a:blip r:embed="rId2">
            <a:extLst/>
          </a:blip>
          <a:srcRect l="80954" t="48165" r="12493" b="46335"/>
          <a:stretch>
            <a:fillRect/>
          </a:stretch>
        </p:blipFill>
        <p:spPr>
          <a:xfrm>
            <a:off x="8161090" y="3311409"/>
            <a:ext cx="940559" cy="443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ChatGPT Image May 15, 2025, 03_22_59 PM.png" descr="ChatGPT Image May 15, 2025, 03_22_5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38771" y="2515217"/>
            <a:ext cx="2236393" cy="2236393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~140GB"/>
          <p:cNvSpPr txBox="1"/>
          <p:nvPr/>
        </p:nvSpPr>
        <p:spPr>
          <a:xfrm>
            <a:off x="9610714" y="4935135"/>
            <a:ext cx="1292507" cy="41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377">
              <a:spcBef>
                <a:spcPts val="1200"/>
              </a:spcBef>
              <a:defRPr sz="2200">
                <a:solidFill>
                  <a:srgbClr val="0073D0"/>
                </a:solidFill>
              </a:defRPr>
            </a:lvl1pPr>
          </a:lstStyle>
          <a:p>
            <a:pPr/>
            <a:r>
              <a:t>~140GB</a:t>
            </a:r>
          </a:p>
        </p:txBody>
      </p:sp>
      <p:sp>
        <p:nvSpPr>
          <p:cNvPr id="572" name="~10TB internet text"/>
          <p:cNvSpPr txBox="1"/>
          <p:nvPr/>
        </p:nvSpPr>
        <p:spPr>
          <a:xfrm>
            <a:off x="669812" y="5034881"/>
            <a:ext cx="2926019" cy="412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377">
              <a:spcBef>
                <a:spcPts val="1200"/>
              </a:spcBef>
              <a:defRPr sz="2200">
                <a:solidFill>
                  <a:srgbClr val="0073D0"/>
                </a:solidFill>
              </a:defRPr>
            </a:lvl1pPr>
          </a:lstStyle>
          <a:p>
            <a:pPr/>
            <a:r>
              <a:t>~10TB internet text</a:t>
            </a:r>
          </a:p>
        </p:txBody>
      </p:sp>
      <p:pic>
        <p:nvPicPr>
          <p:cNvPr id="5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903" y="2122315"/>
            <a:ext cx="2851837" cy="2703229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*numbers for LLAMA 2 70B"/>
          <p:cNvSpPr txBox="1"/>
          <p:nvPr/>
        </p:nvSpPr>
        <p:spPr>
          <a:xfrm>
            <a:off x="8565513" y="6432886"/>
            <a:ext cx="3925354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377">
              <a:spcBef>
                <a:spcPts val="1200"/>
              </a:spcBef>
              <a:defRPr sz="1600">
                <a:solidFill>
                  <a:srgbClr val="0073D0"/>
                </a:solidFill>
              </a:defRPr>
            </a:lvl1pPr>
          </a:lstStyle>
          <a:p>
            <a:pPr/>
            <a:r>
              <a:t>*numbers for LLAMA 2 70B</a:t>
            </a:r>
          </a:p>
        </p:txBody>
      </p:sp>
      <p:sp>
        <p:nvSpPr>
          <p:cNvPr id="575" name="6,000 GPUs for 12 days, $2M"/>
          <p:cNvSpPr txBox="1"/>
          <p:nvPr/>
        </p:nvSpPr>
        <p:spPr>
          <a:xfrm>
            <a:off x="4206456" y="5034881"/>
            <a:ext cx="4374642" cy="412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377">
              <a:spcBef>
                <a:spcPts val="1200"/>
              </a:spcBef>
              <a:defRPr sz="2200">
                <a:solidFill>
                  <a:srgbClr val="0073D0"/>
                </a:solidFill>
              </a:defRPr>
            </a:lvl1pPr>
          </a:lstStyle>
          <a:p>
            <a:pPr/>
            <a:r>
              <a:t>6,000 GPUs for 12 days, $2M</a:t>
            </a:r>
          </a:p>
        </p:txBody>
      </p:sp>
      <p:pic>
        <p:nvPicPr>
          <p:cNvPr id="576" name="ChatGPT Image May 15, 2025, 03_30_30 PM.png" descr="ChatGPT Image May 15, 2025, 03_30_30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93021" y="2122315"/>
            <a:ext cx="2821497" cy="2821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1_Theme Blue Rule">
  <a:themeElements>
    <a:clrScheme name="1_Theme Blue Rule">
      <a:dk1>
        <a:srgbClr val="15325F"/>
      </a:dk1>
      <a:lt1>
        <a:srgbClr val="FFFFFF"/>
      </a:lt1>
      <a:dk2>
        <a:srgbClr val="A7A7A7"/>
      </a:dk2>
      <a:lt2>
        <a:srgbClr val="535353"/>
      </a:lt2>
      <a:accent1>
        <a:srgbClr val="FDB714"/>
      </a:accent1>
      <a:accent2>
        <a:srgbClr val="00A1E0"/>
      </a:accent2>
      <a:accent3>
        <a:srgbClr val="8AC926"/>
      </a:accent3>
      <a:accent4>
        <a:srgbClr val="812CC3"/>
      </a:accent4>
      <a:accent5>
        <a:srgbClr val="71EFDD"/>
      </a:accent5>
      <a:accent6>
        <a:srgbClr val="E2348B"/>
      </a:accent6>
      <a:hlink>
        <a:srgbClr val="0000FF"/>
      </a:hlink>
      <a:folHlink>
        <a:srgbClr val="FF00FF"/>
      </a:folHlink>
    </a:clrScheme>
    <a:fontScheme name="1_Theme Blue Rul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1_Theme Blue R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5325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5325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1_Theme Blue Rule">
  <a:themeElements>
    <a:clrScheme name="1_Theme Blue Rul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B714"/>
      </a:accent1>
      <a:accent2>
        <a:srgbClr val="00A1E0"/>
      </a:accent2>
      <a:accent3>
        <a:srgbClr val="8AC926"/>
      </a:accent3>
      <a:accent4>
        <a:srgbClr val="812CC3"/>
      </a:accent4>
      <a:accent5>
        <a:srgbClr val="71EFDD"/>
      </a:accent5>
      <a:accent6>
        <a:srgbClr val="E2348B"/>
      </a:accent6>
      <a:hlink>
        <a:srgbClr val="0000FF"/>
      </a:hlink>
      <a:folHlink>
        <a:srgbClr val="FF00FF"/>
      </a:folHlink>
    </a:clrScheme>
    <a:fontScheme name="1_Theme Blue Rul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1_Theme Blue R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5325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5325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